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7" r:id="rId6"/>
    <p:sldId id="258" r:id="rId7"/>
    <p:sldId id="259" r:id="rId8"/>
    <p:sldId id="261" r:id="rId9"/>
    <p:sldId id="260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6BD9410-582E-4919-BCB9-1FD3CF57A15F}" v="17" dt="2026-09-10T09:44:23.882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a Lally" userId="6212fb31-5aa1-4f26-bba6-d6af41802e12" providerId="ADAL" clId="{88030EA8-395A-43DF-A411-1DA1F37BC0A7}"/>
    <pc:docChg chg="modSld sldOrd">
      <pc:chgData name="Laura Lally" userId="6212fb31-5aa1-4f26-bba6-d6af41802e12" providerId="ADAL" clId="{88030EA8-395A-43DF-A411-1DA1F37BC0A7}" dt="2026-09-10T09:44:23.884" v="38"/>
      <pc:docMkLst>
        <pc:docMk/>
      </pc:docMkLst>
      <pc:sldChg chg="addSp modSp mod">
        <pc:chgData name="Laura Lally" userId="6212fb31-5aa1-4f26-bba6-d6af41802e12" providerId="ADAL" clId="{88030EA8-395A-43DF-A411-1DA1F37BC0A7}" dt="2026-09-10T09:35:10.213" v="20" actId="1076"/>
        <pc:sldMkLst>
          <pc:docMk/>
          <pc:sldMk cId="0" sldId="260"/>
        </pc:sldMkLst>
        <pc:spChg chg="mod">
          <ac:chgData name="Laura Lally" userId="6212fb31-5aa1-4f26-bba6-d6af41802e12" providerId="ADAL" clId="{88030EA8-395A-43DF-A411-1DA1F37BC0A7}" dt="2026-09-10T09:35:08.586" v="19" actId="1076"/>
          <ac:spMkLst>
            <pc:docMk/>
            <pc:sldMk cId="0" sldId="260"/>
            <ac:spMk id="6" creationId="{00000000-0000-0000-0000-000000000000}"/>
          </ac:spMkLst>
        </pc:spChg>
        <pc:picChg chg="add mod">
          <ac:chgData name="Laura Lally" userId="6212fb31-5aa1-4f26-bba6-d6af41802e12" providerId="ADAL" clId="{88030EA8-395A-43DF-A411-1DA1F37BC0A7}" dt="2026-09-10T09:35:10.213" v="20" actId="1076"/>
          <ac:picMkLst>
            <pc:docMk/>
            <pc:sldMk cId="0" sldId="260"/>
            <ac:picMk id="4" creationId="{551464AF-4BFC-8C75-E940-8412319C56BA}"/>
          </ac:picMkLst>
        </pc:picChg>
      </pc:sldChg>
      <pc:sldChg chg="ord">
        <pc:chgData name="Laura Lally" userId="6212fb31-5aa1-4f26-bba6-d6af41802e12" providerId="ADAL" clId="{88030EA8-395A-43DF-A411-1DA1F37BC0A7}" dt="2026-09-10T09:44:23.884" v="38"/>
        <pc:sldMkLst>
          <pc:docMk/>
          <pc:sldMk cId="0" sldId="261"/>
        </pc:sldMkLst>
      </pc:sldChg>
      <pc:sldChg chg="addSp modSp mod">
        <pc:chgData name="Laura Lally" userId="6212fb31-5aa1-4f26-bba6-d6af41802e12" providerId="ADAL" clId="{88030EA8-395A-43DF-A411-1DA1F37BC0A7}" dt="2026-09-10T09:39:42.475" v="36" actId="1035"/>
        <pc:sldMkLst>
          <pc:docMk/>
          <pc:sldMk cId="0" sldId="268"/>
        </pc:sldMkLst>
        <pc:spChg chg="mod">
          <ac:chgData name="Laura Lally" userId="6212fb31-5aa1-4f26-bba6-d6af41802e12" providerId="ADAL" clId="{88030EA8-395A-43DF-A411-1DA1F37BC0A7}" dt="2026-09-10T09:39:42.475" v="36" actId="1035"/>
          <ac:spMkLst>
            <pc:docMk/>
            <pc:sldMk cId="0" sldId="268"/>
            <ac:spMk id="2" creationId="{00000000-0000-0000-0000-000000000000}"/>
          </ac:spMkLst>
        </pc:spChg>
        <pc:spChg chg="mod">
          <ac:chgData name="Laura Lally" userId="6212fb31-5aa1-4f26-bba6-d6af41802e12" providerId="ADAL" clId="{88030EA8-395A-43DF-A411-1DA1F37BC0A7}" dt="2026-09-10T09:39:10.092" v="30" actId="1076"/>
          <ac:spMkLst>
            <pc:docMk/>
            <pc:sldMk cId="0" sldId="268"/>
            <ac:spMk id="6" creationId="{00000000-0000-0000-0000-000000000000}"/>
          </ac:spMkLst>
        </pc:spChg>
        <pc:spChg chg="mod">
          <ac:chgData name="Laura Lally" userId="6212fb31-5aa1-4f26-bba6-d6af41802e12" providerId="ADAL" clId="{88030EA8-395A-43DF-A411-1DA1F37BC0A7}" dt="2026-09-10T09:39:14.702" v="31" actId="1076"/>
          <ac:spMkLst>
            <pc:docMk/>
            <pc:sldMk cId="0" sldId="268"/>
            <ac:spMk id="9" creationId="{00000000-0000-0000-0000-000000000000}"/>
          </ac:spMkLst>
        </pc:spChg>
        <pc:picChg chg="add mod">
          <ac:chgData name="Laura Lally" userId="6212fb31-5aa1-4f26-bba6-d6af41802e12" providerId="ADAL" clId="{88030EA8-395A-43DF-A411-1DA1F37BC0A7}" dt="2026-09-10T09:39:24.803" v="34" actId="1076"/>
          <ac:picMkLst>
            <pc:docMk/>
            <pc:sldMk cId="0" sldId="268"/>
            <ac:picMk id="10" creationId="{4123F9C0-9447-8AEE-7730-4EC8C2F5BE4F}"/>
          </ac:picMkLst>
        </pc:picChg>
      </pc:sldChg>
    </pc:docChg>
  </pc:docChgLst>
  <pc:docChgLst>
    <pc:chgData clId="Web-{920EACDC-CB0E-6DB1-4F24-43F25EA6A215}"/>
    <pc:docChg chg="modSld">
      <pc:chgData name="" userId="" providerId="" clId="Web-{920EACDC-CB0E-6DB1-4F24-43F25EA6A215}" dt="2026-09-01T13:36:11.213" v="0"/>
      <pc:docMkLst>
        <pc:docMk/>
      </pc:docMkLst>
      <pc:sldChg chg="delSp">
        <pc:chgData name="" userId="" providerId="" clId="Web-{920EACDC-CB0E-6DB1-4F24-43F25EA6A215}" dt="2026-09-01T13:36:11.213" v="0"/>
        <pc:sldMkLst>
          <pc:docMk/>
          <pc:sldMk cId="0" sldId="256"/>
        </pc:sldMkLst>
      </pc:sldChg>
    </pc:docChg>
  </pc:docChgLst>
  <pc:docChgLst>
    <pc:chgData name="Karina Cowan" userId="S::kcowan@thorndown.cambs.sch.uk::fbb156bd-29fa-44f2-92a6-2b59d664c61e" providerId="AD" clId="Web-{920EACDC-CB0E-6DB1-4F24-43F25EA6A215}"/>
    <pc:docChg chg="modSld">
      <pc:chgData name="Karina Cowan" userId="S::kcowan@thorndown.cambs.sch.uk::fbb156bd-29fa-44f2-92a6-2b59d664c61e" providerId="AD" clId="Web-{920EACDC-CB0E-6DB1-4F24-43F25EA6A215}" dt="2026-09-01T14:14:23.930" v="302"/>
      <pc:docMkLst>
        <pc:docMk/>
      </pc:docMkLst>
      <pc:sldChg chg="addSp delSp modSp">
        <pc:chgData name="Karina Cowan" userId="S::kcowan@thorndown.cambs.sch.uk::fbb156bd-29fa-44f2-92a6-2b59d664c61e" providerId="AD" clId="Web-{920EACDC-CB0E-6DB1-4F24-43F25EA6A215}" dt="2026-09-01T13:55:24.236" v="101" actId="20577"/>
        <pc:sldMkLst>
          <pc:docMk/>
          <pc:sldMk cId="0" sldId="256"/>
        </pc:sldMkLst>
        <pc:spChg chg="mod">
          <ac:chgData name="Karina Cowan" userId="S::kcowan@thorndown.cambs.sch.uk::fbb156bd-29fa-44f2-92a6-2b59d664c61e" providerId="AD" clId="Web-{920EACDC-CB0E-6DB1-4F24-43F25EA6A215}" dt="2026-09-01T13:55:24.236" v="101" actId="20577"/>
          <ac:spMkLst>
            <pc:docMk/>
            <pc:sldMk cId="0" sldId="256"/>
            <ac:spMk id="20" creationId="{00000000-0000-0000-0000-000000000000}"/>
          </ac:spMkLst>
        </pc:spChg>
        <pc:picChg chg="add mod">
          <ac:chgData name="Karina Cowan" userId="S::kcowan@thorndown.cambs.sch.uk::fbb156bd-29fa-44f2-92a6-2b59d664c61e" providerId="AD" clId="Web-{920EACDC-CB0E-6DB1-4F24-43F25EA6A215}" dt="2026-09-01T13:53:56.499" v="96" actId="1076"/>
          <ac:picMkLst>
            <pc:docMk/>
            <pc:sldMk cId="0" sldId="256"/>
            <ac:picMk id="21" creationId="{55BBEB39-69D6-1849-B74E-656F4CBF98BA}"/>
          </ac:picMkLst>
        </pc:picChg>
        <pc:picChg chg="add mod">
          <ac:chgData name="Karina Cowan" userId="S::kcowan@thorndown.cambs.sch.uk::fbb156bd-29fa-44f2-92a6-2b59d664c61e" providerId="AD" clId="Web-{920EACDC-CB0E-6DB1-4F24-43F25EA6A215}" dt="2026-09-01T13:55:17.470" v="100" actId="1076"/>
          <ac:picMkLst>
            <pc:docMk/>
            <pc:sldMk cId="0" sldId="256"/>
            <ac:picMk id="22" creationId="{FCD1AFB7-8BA9-6924-EC9F-673F0A8F7429}"/>
          </ac:picMkLst>
        </pc:picChg>
      </pc:sldChg>
      <pc:sldChg chg="delSp">
        <pc:chgData name="Karina Cowan" userId="S::kcowan@thorndown.cambs.sch.uk::fbb156bd-29fa-44f2-92a6-2b59d664c61e" providerId="AD" clId="Web-{920EACDC-CB0E-6DB1-4F24-43F25EA6A215}" dt="2026-09-01T13:37:56.544" v="1"/>
        <pc:sldMkLst>
          <pc:docMk/>
          <pc:sldMk cId="0" sldId="260"/>
        </pc:sldMkLst>
        <pc:spChg chg="topLvl">
          <ac:chgData name="Karina Cowan" userId="S::kcowan@thorndown.cambs.sch.uk::fbb156bd-29fa-44f2-92a6-2b59d664c61e" providerId="AD" clId="Web-{920EACDC-CB0E-6DB1-4F24-43F25EA6A215}" dt="2026-09-01T13:37:56.544" v="1"/>
          <ac:spMkLst>
            <pc:docMk/>
            <pc:sldMk cId="0" sldId="260"/>
            <ac:spMk id="3" creationId="{00000000-0000-0000-0000-000000000000}"/>
          </ac:spMkLst>
        </pc:spChg>
      </pc:sldChg>
      <pc:sldChg chg="addSp delSp modSp">
        <pc:chgData name="Karina Cowan" userId="S::kcowan@thorndown.cambs.sch.uk::fbb156bd-29fa-44f2-92a6-2b59d664c61e" providerId="AD" clId="Web-{920EACDC-CB0E-6DB1-4F24-43F25EA6A215}" dt="2026-09-01T14:14:23.930" v="302"/>
        <pc:sldMkLst>
          <pc:docMk/>
          <pc:sldMk cId="0" sldId="261"/>
        </pc:sldMkLst>
        <pc:graphicFrameChg chg="add mod modGraphic">
          <ac:chgData name="Karina Cowan" userId="S::kcowan@thorndown.cambs.sch.uk::fbb156bd-29fa-44f2-92a6-2b59d664c61e" providerId="AD" clId="Web-{920EACDC-CB0E-6DB1-4F24-43F25EA6A215}" dt="2026-09-01T14:04:07.331" v="229"/>
          <ac:graphicFrameMkLst>
            <pc:docMk/>
            <pc:sldMk cId="0" sldId="261"/>
            <ac:graphicFrameMk id="13" creationId="{37AF876A-3E55-4F42-24D1-6FAB48C6239F}"/>
          </ac:graphicFrameMkLst>
        </pc:graphicFrameChg>
      </pc:sldChg>
      <pc:sldChg chg="addSp delSp modSp">
        <pc:chgData name="Karina Cowan" userId="S::kcowan@thorndown.cambs.sch.uk::fbb156bd-29fa-44f2-92a6-2b59d664c61e" providerId="AD" clId="Web-{920EACDC-CB0E-6DB1-4F24-43F25EA6A215}" dt="2026-09-01T14:00:23.183" v="196" actId="1076"/>
        <pc:sldMkLst>
          <pc:docMk/>
          <pc:sldMk cId="0" sldId="265"/>
        </pc:sldMkLst>
        <pc:picChg chg="add mod">
          <ac:chgData name="Karina Cowan" userId="S::kcowan@thorndown.cambs.sch.uk::fbb156bd-29fa-44f2-92a6-2b59d664c61e" providerId="AD" clId="Web-{920EACDC-CB0E-6DB1-4F24-43F25EA6A215}" dt="2026-09-01T14:00:23.183" v="196" actId="1076"/>
          <ac:picMkLst>
            <pc:docMk/>
            <pc:sldMk cId="0" sldId="265"/>
            <ac:picMk id="9" creationId="{75D99D90-4E17-464D-463F-FDBEC63702D2}"/>
          </ac:picMkLst>
        </pc:picChg>
      </pc:sldChg>
      <pc:sldChg chg="modSp">
        <pc:chgData name="Karina Cowan" userId="S::kcowan@thorndown.cambs.sch.uk::fbb156bd-29fa-44f2-92a6-2b59d664c61e" providerId="AD" clId="Web-{920EACDC-CB0E-6DB1-4F24-43F25EA6A215}" dt="2026-09-01T14:02:54.282" v="207" actId="14100"/>
        <pc:sldMkLst>
          <pc:docMk/>
          <pc:sldMk cId="0" sldId="266"/>
        </pc:sldMkLst>
        <pc:grpChg chg="mod">
          <ac:chgData name="Karina Cowan" userId="S::kcowan@thorndown.cambs.sch.uk::fbb156bd-29fa-44f2-92a6-2b59d664c61e" providerId="AD" clId="Web-{920EACDC-CB0E-6DB1-4F24-43F25EA6A215}" dt="2026-09-01T14:02:15.843" v="197" actId="1076"/>
          <ac:grpSpMkLst>
            <pc:docMk/>
            <pc:sldMk cId="0" sldId="266"/>
            <ac:grpSpMk id="3" creationId="{00000000-0000-0000-0000-000000000000}"/>
          </ac:grpSpMkLst>
        </pc:grpChg>
        <pc:picChg chg="mod">
          <ac:chgData name="Karina Cowan" userId="S::kcowan@thorndown.cambs.sch.uk::fbb156bd-29fa-44f2-92a6-2b59d664c61e" providerId="AD" clId="Web-{920EACDC-CB0E-6DB1-4F24-43F25EA6A215}" dt="2026-09-01T14:02:54.282" v="207" actId="14100"/>
          <ac:picMkLst>
            <pc:docMk/>
            <pc:sldMk cId="0" sldId="266"/>
            <ac:picMk id="6" creationId="{00000000-0000-0000-0000-000000000000}"/>
          </ac:picMkLst>
        </pc:picChg>
      </pc:sldChg>
      <pc:sldChg chg="delSp">
        <pc:chgData name="Karina Cowan" userId="S::kcowan@thorndown.cambs.sch.uk::fbb156bd-29fa-44f2-92a6-2b59d664c61e" providerId="AD" clId="Web-{920EACDC-CB0E-6DB1-4F24-43F25EA6A215}" dt="2026-09-01T14:10:23" v="230"/>
        <pc:sldMkLst>
          <pc:docMk/>
          <pc:sldMk cId="0" sldId="268"/>
        </pc:sldMkLst>
      </pc:sldChg>
      <pc:sldChg chg="modSp">
        <pc:chgData name="Karina Cowan" userId="S::kcowan@thorndown.cambs.sch.uk::fbb156bd-29fa-44f2-92a6-2b59d664c61e" providerId="AD" clId="Web-{920EACDC-CB0E-6DB1-4F24-43F25EA6A215}" dt="2026-09-01T14:11:52.738" v="262" actId="1076"/>
        <pc:sldMkLst>
          <pc:docMk/>
          <pc:sldMk cId="0" sldId="271"/>
        </pc:sldMkLst>
        <pc:spChg chg="mod">
          <ac:chgData name="Karina Cowan" userId="S::kcowan@thorndown.cambs.sch.uk::fbb156bd-29fa-44f2-92a6-2b59d664c61e" providerId="AD" clId="Web-{920EACDC-CB0E-6DB1-4F24-43F25EA6A215}" dt="2026-09-01T14:11:52.738" v="262" actId="1076"/>
          <ac:spMkLst>
            <pc:docMk/>
            <pc:sldMk cId="0" sldId="271"/>
            <ac:spMk id="4" creationId="{00000000-0000-0000-0000-000000000000}"/>
          </ac:spMkLst>
        </pc:spChg>
      </pc:sldChg>
      <pc:sldChg chg="modSp">
        <pc:chgData name="Karina Cowan" userId="S::kcowan@thorndown.cambs.sch.uk::fbb156bd-29fa-44f2-92a6-2b59d664c61e" providerId="AD" clId="Web-{920EACDC-CB0E-6DB1-4F24-43F25EA6A215}" dt="2026-09-01T14:13:03.475" v="301" actId="20577"/>
        <pc:sldMkLst>
          <pc:docMk/>
          <pc:sldMk cId="0" sldId="272"/>
        </pc:sldMkLst>
        <pc:spChg chg="mod">
          <ac:chgData name="Karina Cowan" userId="S::kcowan@thorndown.cambs.sch.uk::fbb156bd-29fa-44f2-92a6-2b59d664c61e" providerId="AD" clId="Web-{920EACDC-CB0E-6DB1-4F24-43F25EA6A215}" dt="2026-09-01T14:13:03.475" v="301" actId="20577"/>
          <ac:spMkLst>
            <pc:docMk/>
            <pc:sldMk cId="0" sldId="272"/>
            <ac:spMk id="6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400" b="0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0" i="0">
                <a:solidFill>
                  <a:schemeClr val="bg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400" b="0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chemeClr val="bg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400" b="0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028699" y="5255319"/>
            <a:ext cx="3947795" cy="3947795"/>
          </a:xfrm>
          <a:custGeom>
            <a:avLst/>
            <a:gdLst/>
            <a:ahLst/>
            <a:cxnLst/>
            <a:rect l="l" t="t" r="r" b="b"/>
            <a:pathLst>
              <a:path w="3947795" h="3947795">
                <a:moveTo>
                  <a:pt x="3776323" y="3947773"/>
                </a:moveTo>
                <a:lnTo>
                  <a:pt x="171449" y="3947773"/>
                </a:lnTo>
                <a:lnTo>
                  <a:pt x="125871" y="3941649"/>
                </a:lnTo>
                <a:lnTo>
                  <a:pt x="84915" y="3924365"/>
                </a:lnTo>
                <a:lnTo>
                  <a:pt x="50216" y="3897557"/>
                </a:lnTo>
                <a:lnTo>
                  <a:pt x="23407" y="3862857"/>
                </a:lnTo>
                <a:lnTo>
                  <a:pt x="6124" y="3821901"/>
                </a:lnTo>
                <a:lnTo>
                  <a:pt x="0" y="3776323"/>
                </a:lnTo>
                <a:lnTo>
                  <a:pt x="0" y="171449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49" y="0"/>
                </a:lnTo>
                <a:lnTo>
                  <a:pt x="3776323" y="0"/>
                </a:lnTo>
                <a:lnTo>
                  <a:pt x="3821901" y="6124"/>
                </a:lnTo>
                <a:lnTo>
                  <a:pt x="3862857" y="23407"/>
                </a:lnTo>
                <a:lnTo>
                  <a:pt x="3897556" y="50216"/>
                </a:lnTo>
                <a:lnTo>
                  <a:pt x="3924365" y="84915"/>
                </a:lnTo>
                <a:lnTo>
                  <a:pt x="3941649" y="125871"/>
                </a:lnTo>
                <a:lnTo>
                  <a:pt x="3947773" y="171449"/>
                </a:lnTo>
                <a:lnTo>
                  <a:pt x="3947773" y="3776323"/>
                </a:lnTo>
                <a:lnTo>
                  <a:pt x="3941649" y="3821901"/>
                </a:lnTo>
                <a:lnTo>
                  <a:pt x="3924365" y="3862857"/>
                </a:lnTo>
                <a:lnTo>
                  <a:pt x="3897556" y="3897557"/>
                </a:lnTo>
                <a:lnTo>
                  <a:pt x="3862857" y="3924365"/>
                </a:lnTo>
                <a:lnTo>
                  <a:pt x="3821901" y="3941649"/>
                </a:lnTo>
                <a:lnTo>
                  <a:pt x="3776323" y="3947773"/>
                </a:lnTo>
                <a:close/>
              </a:path>
            </a:pathLst>
          </a:custGeom>
          <a:solidFill>
            <a:srgbClr val="D923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400" b="0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51632" y="894230"/>
            <a:ext cx="6704330" cy="1308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400" b="0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11183" y="2009858"/>
            <a:ext cx="16265632" cy="4787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0" i="0">
                <a:solidFill>
                  <a:schemeClr val="bg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45432" y="1029683"/>
            <a:ext cx="8099425" cy="2583180"/>
          </a:xfrm>
          <a:custGeom>
            <a:avLst/>
            <a:gdLst/>
            <a:ahLst/>
            <a:cxnLst/>
            <a:rect l="l" t="t" r="r" b="b"/>
            <a:pathLst>
              <a:path w="8099425" h="2583179">
                <a:moveTo>
                  <a:pt x="7927404" y="2583138"/>
                </a:moveTo>
                <a:lnTo>
                  <a:pt x="171449" y="2583138"/>
                </a:lnTo>
                <a:lnTo>
                  <a:pt x="125871" y="2577014"/>
                </a:lnTo>
                <a:lnTo>
                  <a:pt x="84915" y="2559730"/>
                </a:lnTo>
                <a:lnTo>
                  <a:pt x="50216" y="2532922"/>
                </a:lnTo>
                <a:lnTo>
                  <a:pt x="23407" y="2498222"/>
                </a:lnTo>
                <a:lnTo>
                  <a:pt x="6124" y="2457266"/>
                </a:lnTo>
                <a:lnTo>
                  <a:pt x="0" y="2411688"/>
                </a:lnTo>
                <a:lnTo>
                  <a:pt x="0" y="171449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49" y="0"/>
                </a:lnTo>
                <a:lnTo>
                  <a:pt x="7927404" y="0"/>
                </a:lnTo>
                <a:lnTo>
                  <a:pt x="7972982" y="6124"/>
                </a:lnTo>
                <a:lnTo>
                  <a:pt x="8013938" y="23407"/>
                </a:lnTo>
                <a:lnTo>
                  <a:pt x="8048637" y="50216"/>
                </a:lnTo>
                <a:lnTo>
                  <a:pt x="8075445" y="84915"/>
                </a:lnTo>
                <a:lnTo>
                  <a:pt x="8092729" y="125871"/>
                </a:lnTo>
                <a:lnTo>
                  <a:pt x="8098853" y="171449"/>
                </a:lnTo>
                <a:lnTo>
                  <a:pt x="8098853" y="2411688"/>
                </a:lnTo>
                <a:lnTo>
                  <a:pt x="8092729" y="2457266"/>
                </a:lnTo>
                <a:lnTo>
                  <a:pt x="8075445" y="2498222"/>
                </a:lnTo>
                <a:lnTo>
                  <a:pt x="8048637" y="2532922"/>
                </a:lnTo>
                <a:lnTo>
                  <a:pt x="8013938" y="2559730"/>
                </a:lnTo>
                <a:lnTo>
                  <a:pt x="7972982" y="2577014"/>
                </a:lnTo>
                <a:lnTo>
                  <a:pt x="7927404" y="2583138"/>
                </a:lnTo>
                <a:close/>
              </a:path>
            </a:pathLst>
          </a:custGeom>
          <a:solidFill>
            <a:srgbClr val="344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45432" y="3852914"/>
            <a:ext cx="2581275" cy="2581275"/>
          </a:xfrm>
          <a:custGeom>
            <a:avLst/>
            <a:gdLst/>
            <a:ahLst/>
            <a:cxnLst/>
            <a:rect l="l" t="t" r="r" b="b"/>
            <a:pathLst>
              <a:path w="2581275" h="2581275">
                <a:moveTo>
                  <a:pt x="2423914" y="2581241"/>
                </a:moveTo>
                <a:lnTo>
                  <a:pt x="157326" y="2581241"/>
                </a:lnTo>
                <a:lnTo>
                  <a:pt x="125871" y="2577014"/>
                </a:lnTo>
                <a:lnTo>
                  <a:pt x="84915" y="2559730"/>
                </a:lnTo>
                <a:lnTo>
                  <a:pt x="50216" y="2532922"/>
                </a:lnTo>
                <a:lnTo>
                  <a:pt x="23407" y="2498222"/>
                </a:lnTo>
                <a:lnTo>
                  <a:pt x="6124" y="2457267"/>
                </a:lnTo>
                <a:lnTo>
                  <a:pt x="0" y="2411688"/>
                </a:lnTo>
                <a:lnTo>
                  <a:pt x="0" y="171450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8"/>
                </a:lnTo>
                <a:lnTo>
                  <a:pt x="125871" y="6124"/>
                </a:lnTo>
                <a:lnTo>
                  <a:pt x="171449" y="0"/>
                </a:lnTo>
                <a:lnTo>
                  <a:pt x="2409791" y="0"/>
                </a:lnTo>
                <a:lnTo>
                  <a:pt x="2455369" y="6124"/>
                </a:lnTo>
                <a:lnTo>
                  <a:pt x="2496325" y="23408"/>
                </a:lnTo>
                <a:lnTo>
                  <a:pt x="2531024" y="50216"/>
                </a:lnTo>
                <a:lnTo>
                  <a:pt x="2557833" y="84915"/>
                </a:lnTo>
                <a:lnTo>
                  <a:pt x="2575116" y="125871"/>
                </a:lnTo>
                <a:lnTo>
                  <a:pt x="2581241" y="171450"/>
                </a:lnTo>
                <a:lnTo>
                  <a:pt x="2581241" y="2411688"/>
                </a:lnTo>
                <a:lnTo>
                  <a:pt x="2575116" y="2457267"/>
                </a:lnTo>
                <a:lnTo>
                  <a:pt x="2557833" y="2498222"/>
                </a:lnTo>
                <a:lnTo>
                  <a:pt x="2531024" y="2532922"/>
                </a:lnTo>
                <a:lnTo>
                  <a:pt x="2496325" y="2559730"/>
                </a:lnTo>
                <a:lnTo>
                  <a:pt x="2455369" y="2577014"/>
                </a:lnTo>
                <a:lnTo>
                  <a:pt x="2423914" y="2581241"/>
                </a:lnTo>
                <a:close/>
              </a:path>
            </a:pathLst>
          </a:custGeom>
          <a:solidFill>
            <a:srgbClr val="CDCD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45432" y="6674177"/>
            <a:ext cx="5346700" cy="2583180"/>
          </a:xfrm>
          <a:custGeom>
            <a:avLst/>
            <a:gdLst/>
            <a:ahLst/>
            <a:cxnLst/>
            <a:rect l="l" t="t" r="r" b="b"/>
            <a:pathLst>
              <a:path w="5346700" h="2583179">
                <a:moveTo>
                  <a:pt x="5175216" y="2583138"/>
                </a:moveTo>
                <a:lnTo>
                  <a:pt x="171449" y="2583138"/>
                </a:lnTo>
                <a:lnTo>
                  <a:pt x="125871" y="2577014"/>
                </a:lnTo>
                <a:lnTo>
                  <a:pt x="84915" y="2559730"/>
                </a:lnTo>
                <a:lnTo>
                  <a:pt x="50216" y="2532922"/>
                </a:lnTo>
                <a:lnTo>
                  <a:pt x="23407" y="2498222"/>
                </a:lnTo>
                <a:lnTo>
                  <a:pt x="6124" y="2457267"/>
                </a:lnTo>
                <a:lnTo>
                  <a:pt x="0" y="2411688"/>
                </a:lnTo>
                <a:lnTo>
                  <a:pt x="0" y="171449"/>
                </a:lnTo>
                <a:lnTo>
                  <a:pt x="6124" y="125871"/>
                </a:lnTo>
                <a:lnTo>
                  <a:pt x="23407" y="84916"/>
                </a:lnTo>
                <a:lnTo>
                  <a:pt x="50216" y="50216"/>
                </a:lnTo>
                <a:lnTo>
                  <a:pt x="84915" y="23408"/>
                </a:lnTo>
                <a:lnTo>
                  <a:pt x="125871" y="6124"/>
                </a:lnTo>
                <a:lnTo>
                  <a:pt x="171449" y="0"/>
                </a:lnTo>
                <a:lnTo>
                  <a:pt x="5175216" y="0"/>
                </a:lnTo>
                <a:lnTo>
                  <a:pt x="5220794" y="6124"/>
                </a:lnTo>
                <a:lnTo>
                  <a:pt x="5261750" y="23408"/>
                </a:lnTo>
                <a:lnTo>
                  <a:pt x="5296449" y="50216"/>
                </a:lnTo>
                <a:lnTo>
                  <a:pt x="5323258" y="84916"/>
                </a:lnTo>
                <a:lnTo>
                  <a:pt x="5340541" y="125871"/>
                </a:lnTo>
                <a:lnTo>
                  <a:pt x="5346666" y="171449"/>
                </a:lnTo>
                <a:lnTo>
                  <a:pt x="5346666" y="2411688"/>
                </a:lnTo>
                <a:lnTo>
                  <a:pt x="5340541" y="2457267"/>
                </a:lnTo>
                <a:lnTo>
                  <a:pt x="5323258" y="2498222"/>
                </a:lnTo>
                <a:lnTo>
                  <a:pt x="5296449" y="2532922"/>
                </a:lnTo>
                <a:lnTo>
                  <a:pt x="5261750" y="2559730"/>
                </a:lnTo>
                <a:lnTo>
                  <a:pt x="5220794" y="2577014"/>
                </a:lnTo>
                <a:lnTo>
                  <a:pt x="5175216" y="2583138"/>
                </a:lnTo>
                <a:close/>
              </a:path>
            </a:pathLst>
          </a:custGeom>
          <a:solidFill>
            <a:srgbClr val="344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473072" y="3852914"/>
            <a:ext cx="10867390" cy="2583180"/>
          </a:xfrm>
          <a:custGeom>
            <a:avLst/>
            <a:gdLst/>
            <a:ahLst/>
            <a:cxnLst/>
            <a:rect l="l" t="t" r="r" b="b"/>
            <a:pathLst>
              <a:path w="10867390" h="2583179">
                <a:moveTo>
                  <a:pt x="10698042" y="2583138"/>
                </a:moveTo>
                <a:lnTo>
                  <a:pt x="171450" y="2583138"/>
                </a:lnTo>
                <a:lnTo>
                  <a:pt x="125872" y="2577014"/>
                </a:lnTo>
                <a:lnTo>
                  <a:pt x="84916" y="2559730"/>
                </a:lnTo>
                <a:lnTo>
                  <a:pt x="50216" y="2532922"/>
                </a:lnTo>
                <a:lnTo>
                  <a:pt x="23408" y="2498222"/>
                </a:lnTo>
                <a:lnTo>
                  <a:pt x="6124" y="2457267"/>
                </a:lnTo>
                <a:lnTo>
                  <a:pt x="0" y="2411688"/>
                </a:lnTo>
                <a:lnTo>
                  <a:pt x="0" y="171450"/>
                </a:lnTo>
                <a:lnTo>
                  <a:pt x="6124" y="125871"/>
                </a:lnTo>
                <a:lnTo>
                  <a:pt x="23408" y="84915"/>
                </a:lnTo>
                <a:lnTo>
                  <a:pt x="50216" y="50216"/>
                </a:lnTo>
                <a:lnTo>
                  <a:pt x="84916" y="23408"/>
                </a:lnTo>
                <a:lnTo>
                  <a:pt x="125872" y="6124"/>
                </a:lnTo>
                <a:lnTo>
                  <a:pt x="171450" y="0"/>
                </a:lnTo>
                <a:lnTo>
                  <a:pt x="10698042" y="0"/>
                </a:lnTo>
                <a:lnTo>
                  <a:pt x="10743621" y="6124"/>
                </a:lnTo>
                <a:lnTo>
                  <a:pt x="10784577" y="23408"/>
                </a:lnTo>
                <a:lnTo>
                  <a:pt x="10819276" y="50216"/>
                </a:lnTo>
                <a:lnTo>
                  <a:pt x="10846085" y="84915"/>
                </a:lnTo>
                <a:lnTo>
                  <a:pt x="10863368" y="125871"/>
                </a:lnTo>
                <a:lnTo>
                  <a:pt x="10867345" y="155468"/>
                </a:lnTo>
                <a:lnTo>
                  <a:pt x="10867345" y="2427670"/>
                </a:lnTo>
                <a:lnTo>
                  <a:pt x="10846085" y="2498222"/>
                </a:lnTo>
                <a:lnTo>
                  <a:pt x="10819276" y="2532922"/>
                </a:lnTo>
                <a:lnTo>
                  <a:pt x="10784577" y="2559730"/>
                </a:lnTo>
                <a:lnTo>
                  <a:pt x="10743621" y="2577014"/>
                </a:lnTo>
                <a:lnTo>
                  <a:pt x="10698042" y="2583138"/>
                </a:lnTo>
                <a:close/>
              </a:path>
            </a:pathLst>
          </a:custGeom>
          <a:solidFill>
            <a:srgbClr val="344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27133" y="1029682"/>
            <a:ext cx="2581275" cy="2581275"/>
          </a:xfrm>
          <a:custGeom>
            <a:avLst/>
            <a:gdLst/>
            <a:ahLst/>
            <a:cxnLst/>
            <a:rect l="l" t="t" r="r" b="b"/>
            <a:pathLst>
              <a:path w="2581275" h="2581275">
                <a:moveTo>
                  <a:pt x="2423912" y="2581241"/>
                </a:moveTo>
                <a:lnTo>
                  <a:pt x="157329" y="2581241"/>
                </a:lnTo>
                <a:lnTo>
                  <a:pt x="125872" y="2577014"/>
                </a:lnTo>
                <a:lnTo>
                  <a:pt x="84916" y="2559730"/>
                </a:lnTo>
                <a:lnTo>
                  <a:pt x="50216" y="2532922"/>
                </a:lnTo>
                <a:lnTo>
                  <a:pt x="23408" y="2498222"/>
                </a:lnTo>
                <a:lnTo>
                  <a:pt x="6124" y="2457267"/>
                </a:lnTo>
                <a:lnTo>
                  <a:pt x="0" y="2411688"/>
                </a:lnTo>
                <a:lnTo>
                  <a:pt x="0" y="171450"/>
                </a:lnTo>
                <a:lnTo>
                  <a:pt x="6124" y="125871"/>
                </a:lnTo>
                <a:lnTo>
                  <a:pt x="23408" y="84915"/>
                </a:lnTo>
                <a:lnTo>
                  <a:pt x="50216" y="50216"/>
                </a:lnTo>
                <a:lnTo>
                  <a:pt x="84916" y="23407"/>
                </a:lnTo>
                <a:lnTo>
                  <a:pt x="125872" y="6124"/>
                </a:lnTo>
                <a:lnTo>
                  <a:pt x="171450" y="0"/>
                </a:lnTo>
                <a:lnTo>
                  <a:pt x="2409791" y="0"/>
                </a:lnTo>
                <a:lnTo>
                  <a:pt x="2455369" y="6124"/>
                </a:lnTo>
                <a:lnTo>
                  <a:pt x="2496325" y="23407"/>
                </a:lnTo>
                <a:lnTo>
                  <a:pt x="2531024" y="50216"/>
                </a:lnTo>
                <a:lnTo>
                  <a:pt x="2557833" y="84915"/>
                </a:lnTo>
                <a:lnTo>
                  <a:pt x="2575117" y="125871"/>
                </a:lnTo>
                <a:lnTo>
                  <a:pt x="2581241" y="171450"/>
                </a:lnTo>
                <a:lnTo>
                  <a:pt x="2581241" y="2411688"/>
                </a:lnTo>
                <a:lnTo>
                  <a:pt x="2575117" y="2457267"/>
                </a:lnTo>
                <a:lnTo>
                  <a:pt x="2557833" y="2498222"/>
                </a:lnTo>
                <a:lnTo>
                  <a:pt x="2531024" y="2532922"/>
                </a:lnTo>
                <a:lnTo>
                  <a:pt x="2496325" y="2559730"/>
                </a:lnTo>
                <a:lnTo>
                  <a:pt x="2455369" y="2577014"/>
                </a:lnTo>
                <a:lnTo>
                  <a:pt x="2423912" y="2581241"/>
                </a:lnTo>
                <a:close/>
              </a:path>
            </a:pathLst>
          </a:custGeom>
          <a:solidFill>
            <a:srgbClr val="CC94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991221" y="1029682"/>
            <a:ext cx="2581275" cy="2581275"/>
          </a:xfrm>
          <a:custGeom>
            <a:avLst/>
            <a:gdLst/>
            <a:ahLst/>
            <a:cxnLst/>
            <a:rect l="l" t="t" r="r" b="b"/>
            <a:pathLst>
              <a:path w="2581275" h="2581275">
                <a:moveTo>
                  <a:pt x="2423911" y="2581241"/>
                </a:moveTo>
                <a:lnTo>
                  <a:pt x="157329" y="2581241"/>
                </a:lnTo>
                <a:lnTo>
                  <a:pt x="125872" y="2577014"/>
                </a:lnTo>
                <a:lnTo>
                  <a:pt x="84916" y="2559730"/>
                </a:lnTo>
                <a:lnTo>
                  <a:pt x="50216" y="2532922"/>
                </a:lnTo>
                <a:lnTo>
                  <a:pt x="23408" y="2498222"/>
                </a:lnTo>
                <a:lnTo>
                  <a:pt x="6124" y="2457267"/>
                </a:lnTo>
                <a:lnTo>
                  <a:pt x="0" y="2411688"/>
                </a:lnTo>
                <a:lnTo>
                  <a:pt x="0" y="171450"/>
                </a:lnTo>
                <a:lnTo>
                  <a:pt x="6124" y="125871"/>
                </a:lnTo>
                <a:lnTo>
                  <a:pt x="23408" y="84915"/>
                </a:lnTo>
                <a:lnTo>
                  <a:pt x="50216" y="50216"/>
                </a:lnTo>
                <a:lnTo>
                  <a:pt x="84916" y="23407"/>
                </a:lnTo>
                <a:lnTo>
                  <a:pt x="125872" y="6124"/>
                </a:lnTo>
                <a:lnTo>
                  <a:pt x="171450" y="0"/>
                </a:lnTo>
                <a:lnTo>
                  <a:pt x="2409790" y="0"/>
                </a:lnTo>
                <a:lnTo>
                  <a:pt x="2455368" y="6124"/>
                </a:lnTo>
                <a:lnTo>
                  <a:pt x="2496324" y="23407"/>
                </a:lnTo>
                <a:lnTo>
                  <a:pt x="2531024" y="50216"/>
                </a:lnTo>
                <a:lnTo>
                  <a:pt x="2557832" y="84915"/>
                </a:lnTo>
                <a:lnTo>
                  <a:pt x="2575116" y="125871"/>
                </a:lnTo>
                <a:lnTo>
                  <a:pt x="2581241" y="171450"/>
                </a:lnTo>
                <a:lnTo>
                  <a:pt x="2581241" y="2411688"/>
                </a:lnTo>
                <a:lnTo>
                  <a:pt x="2575116" y="2457267"/>
                </a:lnTo>
                <a:lnTo>
                  <a:pt x="2557832" y="2498222"/>
                </a:lnTo>
                <a:lnTo>
                  <a:pt x="2531024" y="2532922"/>
                </a:lnTo>
                <a:lnTo>
                  <a:pt x="2496324" y="2559730"/>
                </a:lnTo>
                <a:lnTo>
                  <a:pt x="2455368" y="2577014"/>
                </a:lnTo>
                <a:lnTo>
                  <a:pt x="2423911" y="2581241"/>
                </a:lnTo>
                <a:close/>
              </a:path>
            </a:pathLst>
          </a:custGeom>
          <a:solidFill>
            <a:srgbClr val="0093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755310" y="1029682"/>
            <a:ext cx="2581275" cy="2581275"/>
          </a:xfrm>
          <a:custGeom>
            <a:avLst/>
            <a:gdLst/>
            <a:ahLst/>
            <a:cxnLst/>
            <a:rect l="l" t="t" r="r" b="b"/>
            <a:pathLst>
              <a:path w="2581275" h="2581275">
                <a:moveTo>
                  <a:pt x="2423911" y="2581241"/>
                </a:moveTo>
                <a:lnTo>
                  <a:pt x="157329" y="2581241"/>
                </a:lnTo>
                <a:lnTo>
                  <a:pt x="125872" y="2577014"/>
                </a:lnTo>
                <a:lnTo>
                  <a:pt x="84916" y="2559730"/>
                </a:lnTo>
                <a:lnTo>
                  <a:pt x="50216" y="2532922"/>
                </a:lnTo>
                <a:lnTo>
                  <a:pt x="23408" y="2498222"/>
                </a:lnTo>
                <a:lnTo>
                  <a:pt x="6124" y="2457267"/>
                </a:lnTo>
                <a:lnTo>
                  <a:pt x="0" y="2411688"/>
                </a:lnTo>
                <a:lnTo>
                  <a:pt x="0" y="171450"/>
                </a:lnTo>
                <a:lnTo>
                  <a:pt x="6124" y="125871"/>
                </a:lnTo>
                <a:lnTo>
                  <a:pt x="23408" y="84915"/>
                </a:lnTo>
                <a:lnTo>
                  <a:pt x="50216" y="50216"/>
                </a:lnTo>
                <a:lnTo>
                  <a:pt x="84916" y="23407"/>
                </a:lnTo>
                <a:lnTo>
                  <a:pt x="125872" y="6124"/>
                </a:lnTo>
                <a:lnTo>
                  <a:pt x="171450" y="0"/>
                </a:lnTo>
                <a:lnTo>
                  <a:pt x="2409790" y="0"/>
                </a:lnTo>
                <a:lnTo>
                  <a:pt x="2455369" y="6124"/>
                </a:lnTo>
                <a:lnTo>
                  <a:pt x="2496325" y="23407"/>
                </a:lnTo>
                <a:lnTo>
                  <a:pt x="2531024" y="50216"/>
                </a:lnTo>
                <a:lnTo>
                  <a:pt x="2557833" y="84915"/>
                </a:lnTo>
                <a:lnTo>
                  <a:pt x="2575116" y="125871"/>
                </a:lnTo>
                <a:lnTo>
                  <a:pt x="2581241" y="171450"/>
                </a:lnTo>
                <a:lnTo>
                  <a:pt x="2581241" y="2411688"/>
                </a:lnTo>
                <a:lnTo>
                  <a:pt x="2575116" y="2457267"/>
                </a:lnTo>
                <a:lnTo>
                  <a:pt x="2557833" y="2498222"/>
                </a:lnTo>
                <a:lnTo>
                  <a:pt x="2531024" y="2532922"/>
                </a:lnTo>
                <a:lnTo>
                  <a:pt x="2496325" y="2559730"/>
                </a:lnTo>
                <a:lnTo>
                  <a:pt x="2455369" y="2577014"/>
                </a:lnTo>
                <a:lnTo>
                  <a:pt x="2423911" y="2581241"/>
                </a:lnTo>
                <a:close/>
              </a:path>
            </a:pathLst>
          </a:custGeom>
          <a:solidFill>
            <a:srgbClr val="5386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710857" y="3852914"/>
            <a:ext cx="2581275" cy="2581275"/>
          </a:xfrm>
          <a:custGeom>
            <a:avLst/>
            <a:gdLst/>
            <a:ahLst/>
            <a:cxnLst/>
            <a:rect l="l" t="t" r="r" b="b"/>
            <a:pathLst>
              <a:path w="2581275" h="2581275">
                <a:moveTo>
                  <a:pt x="2423914" y="2581241"/>
                </a:moveTo>
                <a:lnTo>
                  <a:pt x="157326" y="2581241"/>
                </a:lnTo>
                <a:lnTo>
                  <a:pt x="125871" y="2577014"/>
                </a:lnTo>
                <a:lnTo>
                  <a:pt x="84915" y="2559730"/>
                </a:lnTo>
                <a:lnTo>
                  <a:pt x="50216" y="2532922"/>
                </a:lnTo>
                <a:lnTo>
                  <a:pt x="23408" y="2498222"/>
                </a:lnTo>
                <a:lnTo>
                  <a:pt x="6124" y="2457267"/>
                </a:lnTo>
                <a:lnTo>
                  <a:pt x="0" y="2411688"/>
                </a:lnTo>
                <a:lnTo>
                  <a:pt x="0" y="171450"/>
                </a:lnTo>
                <a:lnTo>
                  <a:pt x="6124" y="125871"/>
                </a:lnTo>
                <a:lnTo>
                  <a:pt x="23408" y="84915"/>
                </a:lnTo>
                <a:lnTo>
                  <a:pt x="50216" y="50216"/>
                </a:lnTo>
                <a:lnTo>
                  <a:pt x="84915" y="23408"/>
                </a:lnTo>
                <a:lnTo>
                  <a:pt x="125871" y="6124"/>
                </a:lnTo>
                <a:lnTo>
                  <a:pt x="171450" y="0"/>
                </a:lnTo>
                <a:lnTo>
                  <a:pt x="2409791" y="0"/>
                </a:lnTo>
                <a:lnTo>
                  <a:pt x="2455369" y="6124"/>
                </a:lnTo>
                <a:lnTo>
                  <a:pt x="2496325" y="23408"/>
                </a:lnTo>
                <a:lnTo>
                  <a:pt x="2531024" y="50216"/>
                </a:lnTo>
                <a:lnTo>
                  <a:pt x="2557833" y="84915"/>
                </a:lnTo>
                <a:lnTo>
                  <a:pt x="2575116" y="125871"/>
                </a:lnTo>
                <a:lnTo>
                  <a:pt x="2581241" y="171450"/>
                </a:lnTo>
                <a:lnTo>
                  <a:pt x="2581241" y="2411688"/>
                </a:lnTo>
                <a:lnTo>
                  <a:pt x="2575116" y="2457267"/>
                </a:lnTo>
                <a:lnTo>
                  <a:pt x="2557833" y="2498222"/>
                </a:lnTo>
                <a:lnTo>
                  <a:pt x="2531024" y="2532922"/>
                </a:lnTo>
                <a:lnTo>
                  <a:pt x="2496325" y="2559730"/>
                </a:lnTo>
                <a:lnTo>
                  <a:pt x="2455369" y="2577014"/>
                </a:lnTo>
                <a:lnTo>
                  <a:pt x="2423914" y="2581241"/>
                </a:lnTo>
                <a:close/>
              </a:path>
            </a:pathLst>
          </a:custGeom>
          <a:solidFill>
            <a:srgbClr val="F5EF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236893" y="6674177"/>
            <a:ext cx="2581275" cy="2581275"/>
          </a:xfrm>
          <a:custGeom>
            <a:avLst/>
            <a:gdLst/>
            <a:ahLst/>
            <a:cxnLst/>
            <a:rect l="l" t="t" r="r" b="b"/>
            <a:pathLst>
              <a:path w="2581275" h="2581275">
                <a:moveTo>
                  <a:pt x="2423915" y="2581241"/>
                </a:moveTo>
                <a:lnTo>
                  <a:pt x="157326" y="2581241"/>
                </a:lnTo>
                <a:lnTo>
                  <a:pt x="125872" y="2577014"/>
                </a:lnTo>
                <a:lnTo>
                  <a:pt x="84916" y="2559731"/>
                </a:lnTo>
                <a:lnTo>
                  <a:pt x="50216" y="2532922"/>
                </a:lnTo>
                <a:lnTo>
                  <a:pt x="23408" y="2498223"/>
                </a:lnTo>
                <a:lnTo>
                  <a:pt x="6124" y="2457267"/>
                </a:lnTo>
                <a:lnTo>
                  <a:pt x="0" y="2411689"/>
                </a:lnTo>
                <a:lnTo>
                  <a:pt x="0" y="171450"/>
                </a:lnTo>
                <a:lnTo>
                  <a:pt x="6124" y="125871"/>
                </a:lnTo>
                <a:lnTo>
                  <a:pt x="23408" y="84916"/>
                </a:lnTo>
                <a:lnTo>
                  <a:pt x="50216" y="50216"/>
                </a:lnTo>
                <a:lnTo>
                  <a:pt x="84916" y="23408"/>
                </a:lnTo>
                <a:lnTo>
                  <a:pt x="125872" y="6124"/>
                </a:lnTo>
                <a:lnTo>
                  <a:pt x="171450" y="0"/>
                </a:lnTo>
                <a:lnTo>
                  <a:pt x="2409791" y="0"/>
                </a:lnTo>
                <a:lnTo>
                  <a:pt x="2455369" y="6124"/>
                </a:lnTo>
                <a:lnTo>
                  <a:pt x="2496325" y="23408"/>
                </a:lnTo>
                <a:lnTo>
                  <a:pt x="2531024" y="50216"/>
                </a:lnTo>
                <a:lnTo>
                  <a:pt x="2557833" y="84916"/>
                </a:lnTo>
                <a:lnTo>
                  <a:pt x="2575117" y="125871"/>
                </a:lnTo>
                <a:lnTo>
                  <a:pt x="2581241" y="171450"/>
                </a:lnTo>
                <a:lnTo>
                  <a:pt x="2581241" y="2411689"/>
                </a:lnTo>
                <a:lnTo>
                  <a:pt x="2575117" y="2457267"/>
                </a:lnTo>
                <a:lnTo>
                  <a:pt x="2557833" y="2498223"/>
                </a:lnTo>
                <a:lnTo>
                  <a:pt x="2531024" y="2532922"/>
                </a:lnTo>
                <a:lnTo>
                  <a:pt x="2496325" y="2559731"/>
                </a:lnTo>
                <a:lnTo>
                  <a:pt x="2455369" y="2577014"/>
                </a:lnTo>
                <a:lnTo>
                  <a:pt x="2423915" y="2581241"/>
                </a:lnTo>
                <a:close/>
              </a:path>
            </a:pathLst>
          </a:custGeom>
          <a:solidFill>
            <a:srgbClr val="CC94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999109" y="6674177"/>
            <a:ext cx="2581275" cy="2581275"/>
          </a:xfrm>
          <a:custGeom>
            <a:avLst/>
            <a:gdLst/>
            <a:ahLst/>
            <a:cxnLst/>
            <a:rect l="l" t="t" r="r" b="b"/>
            <a:pathLst>
              <a:path w="2581275" h="2581275">
                <a:moveTo>
                  <a:pt x="2423915" y="2581241"/>
                </a:moveTo>
                <a:lnTo>
                  <a:pt x="157326" y="2581241"/>
                </a:lnTo>
                <a:lnTo>
                  <a:pt x="125872" y="2577014"/>
                </a:lnTo>
                <a:lnTo>
                  <a:pt x="84916" y="2559731"/>
                </a:lnTo>
                <a:lnTo>
                  <a:pt x="50216" y="2532922"/>
                </a:lnTo>
                <a:lnTo>
                  <a:pt x="23408" y="2498223"/>
                </a:lnTo>
                <a:lnTo>
                  <a:pt x="6124" y="2457267"/>
                </a:lnTo>
                <a:lnTo>
                  <a:pt x="0" y="2411689"/>
                </a:lnTo>
                <a:lnTo>
                  <a:pt x="0" y="171450"/>
                </a:lnTo>
                <a:lnTo>
                  <a:pt x="6124" y="125871"/>
                </a:lnTo>
                <a:lnTo>
                  <a:pt x="23408" y="84916"/>
                </a:lnTo>
                <a:lnTo>
                  <a:pt x="50216" y="50216"/>
                </a:lnTo>
                <a:lnTo>
                  <a:pt x="84916" y="23408"/>
                </a:lnTo>
                <a:lnTo>
                  <a:pt x="125872" y="6124"/>
                </a:lnTo>
                <a:lnTo>
                  <a:pt x="171450" y="0"/>
                </a:lnTo>
                <a:lnTo>
                  <a:pt x="2409791" y="0"/>
                </a:lnTo>
                <a:lnTo>
                  <a:pt x="2455369" y="6124"/>
                </a:lnTo>
                <a:lnTo>
                  <a:pt x="2496325" y="23408"/>
                </a:lnTo>
                <a:lnTo>
                  <a:pt x="2531024" y="50216"/>
                </a:lnTo>
                <a:lnTo>
                  <a:pt x="2557833" y="84916"/>
                </a:lnTo>
                <a:lnTo>
                  <a:pt x="2575117" y="125871"/>
                </a:lnTo>
                <a:lnTo>
                  <a:pt x="2581241" y="171450"/>
                </a:lnTo>
                <a:lnTo>
                  <a:pt x="2581241" y="2411689"/>
                </a:lnTo>
                <a:lnTo>
                  <a:pt x="2575117" y="2457267"/>
                </a:lnTo>
                <a:lnTo>
                  <a:pt x="2557833" y="2498223"/>
                </a:lnTo>
                <a:lnTo>
                  <a:pt x="2531024" y="2532922"/>
                </a:lnTo>
                <a:lnTo>
                  <a:pt x="2496325" y="2559731"/>
                </a:lnTo>
                <a:lnTo>
                  <a:pt x="2455369" y="2577014"/>
                </a:lnTo>
                <a:lnTo>
                  <a:pt x="2423915" y="2581241"/>
                </a:lnTo>
                <a:close/>
              </a:path>
            </a:pathLst>
          </a:custGeom>
          <a:solidFill>
            <a:srgbClr val="0093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761325" y="6674177"/>
            <a:ext cx="2581275" cy="2581275"/>
          </a:xfrm>
          <a:custGeom>
            <a:avLst/>
            <a:gdLst/>
            <a:ahLst/>
            <a:cxnLst/>
            <a:rect l="l" t="t" r="r" b="b"/>
            <a:pathLst>
              <a:path w="2581275" h="2581275">
                <a:moveTo>
                  <a:pt x="2423915" y="2581241"/>
                </a:moveTo>
                <a:lnTo>
                  <a:pt x="157326" y="2581241"/>
                </a:lnTo>
                <a:lnTo>
                  <a:pt x="125872" y="2577014"/>
                </a:lnTo>
                <a:lnTo>
                  <a:pt x="84916" y="2559731"/>
                </a:lnTo>
                <a:lnTo>
                  <a:pt x="50217" y="2532922"/>
                </a:lnTo>
                <a:lnTo>
                  <a:pt x="23408" y="2498223"/>
                </a:lnTo>
                <a:lnTo>
                  <a:pt x="6124" y="2457267"/>
                </a:lnTo>
                <a:lnTo>
                  <a:pt x="0" y="2411689"/>
                </a:lnTo>
                <a:lnTo>
                  <a:pt x="0" y="171450"/>
                </a:lnTo>
                <a:lnTo>
                  <a:pt x="6124" y="125871"/>
                </a:lnTo>
                <a:lnTo>
                  <a:pt x="23408" y="84916"/>
                </a:lnTo>
                <a:lnTo>
                  <a:pt x="50217" y="50216"/>
                </a:lnTo>
                <a:lnTo>
                  <a:pt x="84916" y="23408"/>
                </a:lnTo>
                <a:lnTo>
                  <a:pt x="125872" y="6124"/>
                </a:lnTo>
                <a:lnTo>
                  <a:pt x="171450" y="0"/>
                </a:lnTo>
                <a:lnTo>
                  <a:pt x="2409790" y="0"/>
                </a:lnTo>
                <a:lnTo>
                  <a:pt x="2455368" y="6124"/>
                </a:lnTo>
                <a:lnTo>
                  <a:pt x="2496324" y="23408"/>
                </a:lnTo>
                <a:lnTo>
                  <a:pt x="2531024" y="50216"/>
                </a:lnTo>
                <a:lnTo>
                  <a:pt x="2557832" y="84916"/>
                </a:lnTo>
                <a:lnTo>
                  <a:pt x="2575116" y="125871"/>
                </a:lnTo>
                <a:lnTo>
                  <a:pt x="2581241" y="171450"/>
                </a:lnTo>
                <a:lnTo>
                  <a:pt x="2581241" y="2411689"/>
                </a:lnTo>
                <a:lnTo>
                  <a:pt x="2575116" y="2457267"/>
                </a:lnTo>
                <a:lnTo>
                  <a:pt x="2557832" y="2498223"/>
                </a:lnTo>
                <a:lnTo>
                  <a:pt x="2531024" y="2532922"/>
                </a:lnTo>
                <a:lnTo>
                  <a:pt x="2496324" y="2559731"/>
                </a:lnTo>
                <a:lnTo>
                  <a:pt x="2455368" y="2577014"/>
                </a:lnTo>
                <a:lnTo>
                  <a:pt x="2423915" y="2581241"/>
                </a:lnTo>
                <a:close/>
              </a:path>
            </a:pathLst>
          </a:custGeom>
          <a:solidFill>
            <a:srgbClr val="528FA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73875" y="6674177"/>
            <a:ext cx="2581241" cy="258124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67164" y="1287593"/>
            <a:ext cx="2015810" cy="1857064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18239" y="1212198"/>
            <a:ext cx="1548447" cy="2213403"/>
          </a:xfrm>
          <a:prstGeom prst="rect">
            <a:avLst/>
          </a:prstGeom>
        </p:spPr>
      </p:pic>
      <p:sp>
        <p:nvSpPr>
          <p:cNvPr id="18" name="object 18" descr="$PPTXTitle"/>
          <p:cNvSpPr txBox="1">
            <a:spLocks noGrp="1"/>
          </p:cNvSpPr>
          <p:nvPr>
            <p:ph type="title"/>
          </p:nvPr>
        </p:nvSpPr>
        <p:spPr>
          <a:xfrm>
            <a:off x="1414646" y="1451485"/>
            <a:ext cx="7160895" cy="1503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700" spc="-434"/>
              <a:t>WELCOME</a:t>
            </a:r>
            <a:r>
              <a:rPr sz="9700" spc="575"/>
              <a:t> </a:t>
            </a:r>
            <a:r>
              <a:rPr sz="9700" spc="-484"/>
              <a:t>TO</a:t>
            </a:r>
            <a:endParaRPr sz="9700"/>
          </a:p>
        </p:txBody>
      </p:sp>
      <p:sp>
        <p:nvSpPr>
          <p:cNvPr id="19" name="object 19"/>
          <p:cNvSpPr txBox="1"/>
          <p:nvPr/>
        </p:nvSpPr>
        <p:spPr>
          <a:xfrm>
            <a:off x="9021286" y="4402515"/>
            <a:ext cx="5955665" cy="1503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700" spc="125">
                <a:solidFill>
                  <a:srgbClr val="FFFFFF"/>
                </a:solidFill>
                <a:latin typeface="Cambria"/>
                <a:cs typeface="Cambria"/>
              </a:rPr>
              <a:t>YEAR</a:t>
            </a:r>
            <a:r>
              <a:rPr sz="9700" spc="59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9700" spc="-365">
                <a:solidFill>
                  <a:srgbClr val="FFFFFF"/>
                </a:solidFill>
                <a:latin typeface="Cambria"/>
                <a:cs typeface="Cambria"/>
              </a:rPr>
              <a:t>TWO</a:t>
            </a:r>
            <a:endParaRPr sz="9700">
              <a:latin typeface="Cambria"/>
              <a:cs typeface="Cambri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34301" y="7127260"/>
            <a:ext cx="4968875" cy="1654175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/>
          <a:p>
            <a:pPr marL="12700" marR="5080" algn="ctr">
              <a:lnSpc>
                <a:spcPct val="116799"/>
              </a:lnSpc>
              <a:spcBef>
                <a:spcPts val="95"/>
              </a:spcBef>
            </a:pPr>
            <a:r>
              <a:rPr sz="3050" spc="95">
                <a:solidFill>
                  <a:srgbClr val="FAC175"/>
                </a:solidFill>
                <a:latin typeface="Cambria"/>
                <a:cs typeface="Cambria"/>
              </a:rPr>
              <a:t>Thorndown</a:t>
            </a:r>
            <a:r>
              <a:rPr sz="3050" spc="195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3050" spc="85">
                <a:solidFill>
                  <a:srgbClr val="FAC175"/>
                </a:solidFill>
                <a:latin typeface="Cambria"/>
                <a:cs typeface="Cambria"/>
              </a:rPr>
              <a:t>Primary</a:t>
            </a:r>
            <a:r>
              <a:rPr sz="3050" spc="21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3050" spc="105">
                <a:solidFill>
                  <a:srgbClr val="FAC175"/>
                </a:solidFill>
                <a:latin typeface="Cambria"/>
                <a:cs typeface="Cambria"/>
              </a:rPr>
              <a:t>School </a:t>
            </a:r>
            <a:r>
              <a:rPr sz="3050" spc="50">
                <a:solidFill>
                  <a:srgbClr val="FAC175"/>
                </a:solidFill>
                <a:latin typeface="Cambria"/>
                <a:cs typeface="Cambria"/>
              </a:rPr>
              <a:t>Information</a:t>
            </a:r>
            <a:r>
              <a:rPr sz="3050" spc="225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3050" spc="155">
                <a:solidFill>
                  <a:srgbClr val="FAC175"/>
                </a:solidFill>
                <a:latin typeface="Cambria"/>
                <a:cs typeface="Cambria"/>
              </a:rPr>
              <a:t>Session </a:t>
            </a:r>
            <a:r>
              <a:rPr sz="3050" spc="130">
                <a:solidFill>
                  <a:srgbClr val="FAC175"/>
                </a:solidFill>
                <a:latin typeface="Cambria"/>
                <a:cs typeface="Cambria"/>
              </a:rPr>
              <a:t>Autumn</a:t>
            </a:r>
            <a:r>
              <a:rPr sz="3050" spc="195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3050" spc="55">
                <a:solidFill>
                  <a:srgbClr val="FAC175"/>
                </a:solidFill>
                <a:latin typeface="Cambria"/>
                <a:cs typeface="Cambria"/>
              </a:rPr>
              <a:t>Term</a:t>
            </a:r>
            <a:r>
              <a:rPr sz="3050" spc="19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lang="en-GB" sz="3050" spc="-20">
                <a:solidFill>
                  <a:srgbClr val="FAC175"/>
                </a:solidFill>
                <a:latin typeface="Cambria"/>
                <a:cs typeface="Cambria"/>
              </a:rPr>
              <a:t>2026</a:t>
            </a:r>
            <a:endParaRPr sz="3050">
              <a:latin typeface="Cambria"/>
              <a:cs typeface="Cambria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5BBEB39-69D6-1849-B74E-656F4CBF98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1492" y="6789885"/>
            <a:ext cx="2296190" cy="235577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CD1AFB7-8BA9-6924-EC9F-673F0A8F74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26655" y="6808381"/>
            <a:ext cx="2301506" cy="23320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76000" y="493486"/>
            <a:ext cx="17047845" cy="9487535"/>
          </a:xfrm>
          <a:custGeom>
            <a:avLst/>
            <a:gdLst/>
            <a:ahLst/>
            <a:cxnLst/>
            <a:rect l="l" t="t" r="r" b="b"/>
            <a:pathLst>
              <a:path w="17047845" h="9487535">
                <a:moveTo>
                  <a:pt x="16876767" y="9487351"/>
                </a:moveTo>
                <a:lnTo>
                  <a:pt x="171449" y="9487351"/>
                </a:lnTo>
                <a:lnTo>
                  <a:pt x="125871" y="9481227"/>
                </a:lnTo>
                <a:lnTo>
                  <a:pt x="84915" y="9463943"/>
                </a:lnTo>
                <a:lnTo>
                  <a:pt x="50216" y="9437135"/>
                </a:lnTo>
                <a:lnTo>
                  <a:pt x="23407" y="9402435"/>
                </a:lnTo>
                <a:lnTo>
                  <a:pt x="6124" y="9361480"/>
                </a:lnTo>
                <a:lnTo>
                  <a:pt x="0" y="9315901"/>
                </a:lnTo>
                <a:lnTo>
                  <a:pt x="0" y="171450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49" y="0"/>
                </a:lnTo>
                <a:lnTo>
                  <a:pt x="16876767" y="0"/>
                </a:lnTo>
                <a:lnTo>
                  <a:pt x="16922345" y="6124"/>
                </a:lnTo>
                <a:lnTo>
                  <a:pt x="16963301" y="23407"/>
                </a:lnTo>
                <a:lnTo>
                  <a:pt x="16998000" y="50216"/>
                </a:lnTo>
                <a:lnTo>
                  <a:pt x="17024809" y="84915"/>
                </a:lnTo>
                <a:lnTo>
                  <a:pt x="17042092" y="125871"/>
                </a:lnTo>
                <a:lnTo>
                  <a:pt x="17047584" y="166739"/>
                </a:lnTo>
                <a:lnTo>
                  <a:pt x="17047584" y="9320612"/>
                </a:lnTo>
                <a:lnTo>
                  <a:pt x="17042092" y="9361480"/>
                </a:lnTo>
                <a:lnTo>
                  <a:pt x="17024809" y="9402435"/>
                </a:lnTo>
                <a:lnTo>
                  <a:pt x="16998000" y="9437135"/>
                </a:lnTo>
                <a:lnTo>
                  <a:pt x="16963301" y="9463943"/>
                </a:lnTo>
                <a:lnTo>
                  <a:pt x="16922345" y="9481227"/>
                </a:lnTo>
                <a:lnTo>
                  <a:pt x="16876767" y="9487351"/>
                </a:lnTo>
                <a:close/>
              </a:path>
            </a:pathLst>
          </a:custGeom>
          <a:solidFill>
            <a:srgbClr val="344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5848312" y="588861"/>
            <a:ext cx="7073900" cy="13081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310"/>
              <a:t>School</a:t>
            </a:r>
            <a:r>
              <a:rPr spc="520"/>
              <a:t> </a:t>
            </a:r>
            <a:r>
              <a:rPr spc="565"/>
              <a:t>Values</a:t>
            </a:r>
          </a:p>
        </p:txBody>
      </p:sp>
      <p:sp>
        <p:nvSpPr>
          <p:cNvPr id="4" name="object 4"/>
          <p:cNvSpPr/>
          <p:nvPr/>
        </p:nvSpPr>
        <p:spPr>
          <a:xfrm>
            <a:off x="1028699" y="2330041"/>
            <a:ext cx="5243195" cy="6922134"/>
          </a:xfrm>
          <a:custGeom>
            <a:avLst/>
            <a:gdLst/>
            <a:ahLst/>
            <a:cxnLst/>
            <a:rect l="l" t="t" r="r" b="b"/>
            <a:pathLst>
              <a:path w="5243195" h="6922134">
                <a:moveTo>
                  <a:pt x="5116835" y="6922011"/>
                </a:moveTo>
                <a:lnTo>
                  <a:pt x="125871" y="6922011"/>
                </a:lnTo>
                <a:lnTo>
                  <a:pt x="84915" y="6904850"/>
                </a:lnTo>
                <a:lnTo>
                  <a:pt x="50216" y="6878041"/>
                </a:lnTo>
                <a:lnTo>
                  <a:pt x="23407" y="6843342"/>
                </a:lnTo>
                <a:lnTo>
                  <a:pt x="6124" y="6802386"/>
                </a:lnTo>
                <a:lnTo>
                  <a:pt x="0" y="6756808"/>
                </a:lnTo>
                <a:lnTo>
                  <a:pt x="0" y="171450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50" y="0"/>
                </a:lnTo>
                <a:lnTo>
                  <a:pt x="5071257" y="0"/>
                </a:lnTo>
                <a:lnTo>
                  <a:pt x="5116835" y="6124"/>
                </a:lnTo>
                <a:lnTo>
                  <a:pt x="5157791" y="23407"/>
                </a:lnTo>
                <a:lnTo>
                  <a:pt x="5192490" y="50216"/>
                </a:lnTo>
                <a:lnTo>
                  <a:pt x="5219299" y="84915"/>
                </a:lnTo>
                <a:lnTo>
                  <a:pt x="5236582" y="125871"/>
                </a:lnTo>
                <a:lnTo>
                  <a:pt x="5242707" y="171450"/>
                </a:lnTo>
                <a:lnTo>
                  <a:pt x="5242707" y="6756808"/>
                </a:lnTo>
                <a:lnTo>
                  <a:pt x="5236582" y="6802386"/>
                </a:lnTo>
                <a:lnTo>
                  <a:pt x="5219299" y="6843342"/>
                </a:lnTo>
                <a:lnTo>
                  <a:pt x="5192490" y="6878041"/>
                </a:lnTo>
                <a:lnTo>
                  <a:pt x="5157791" y="6904850"/>
                </a:lnTo>
                <a:lnTo>
                  <a:pt x="5116835" y="6922011"/>
                </a:lnTo>
                <a:close/>
              </a:path>
            </a:pathLst>
          </a:custGeom>
          <a:solidFill>
            <a:srgbClr val="5386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734236" y="2443177"/>
            <a:ext cx="3831590" cy="7169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500" b="1" spc="-10">
                <a:solidFill>
                  <a:srgbClr val="FFFFFF"/>
                </a:solidFill>
                <a:latin typeface="Tahoma"/>
                <a:cs typeface="Tahoma"/>
              </a:rPr>
              <a:t>Achievement</a:t>
            </a:r>
            <a:endParaRPr sz="450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542681" y="2330041"/>
            <a:ext cx="10756900" cy="6922134"/>
            <a:chOff x="6542681" y="2330041"/>
            <a:chExt cx="10756900" cy="6922134"/>
          </a:xfrm>
        </p:grpSpPr>
        <p:sp>
          <p:nvSpPr>
            <p:cNvPr id="7" name="object 7"/>
            <p:cNvSpPr/>
            <p:nvPr/>
          </p:nvSpPr>
          <p:spPr>
            <a:xfrm>
              <a:off x="6542681" y="2330041"/>
              <a:ext cx="5243195" cy="6922134"/>
            </a:xfrm>
            <a:custGeom>
              <a:avLst/>
              <a:gdLst/>
              <a:ahLst/>
              <a:cxnLst/>
              <a:rect l="l" t="t" r="r" b="b"/>
              <a:pathLst>
                <a:path w="5243195" h="6922134">
                  <a:moveTo>
                    <a:pt x="5116835" y="6922011"/>
                  </a:moveTo>
                  <a:lnTo>
                    <a:pt x="125872" y="6922011"/>
                  </a:lnTo>
                  <a:lnTo>
                    <a:pt x="84916" y="6904850"/>
                  </a:lnTo>
                  <a:lnTo>
                    <a:pt x="50216" y="6878041"/>
                  </a:lnTo>
                  <a:lnTo>
                    <a:pt x="23408" y="6843342"/>
                  </a:lnTo>
                  <a:lnTo>
                    <a:pt x="6124" y="6802386"/>
                  </a:lnTo>
                  <a:lnTo>
                    <a:pt x="0" y="6756808"/>
                  </a:lnTo>
                  <a:lnTo>
                    <a:pt x="0" y="171450"/>
                  </a:lnTo>
                  <a:lnTo>
                    <a:pt x="6124" y="125871"/>
                  </a:lnTo>
                  <a:lnTo>
                    <a:pt x="23408" y="84915"/>
                  </a:lnTo>
                  <a:lnTo>
                    <a:pt x="50216" y="50216"/>
                  </a:lnTo>
                  <a:lnTo>
                    <a:pt x="84916" y="23407"/>
                  </a:lnTo>
                  <a:lnTo>
                    <a:pt x="125872" y="6124"/>
                  </a:lnTo>
                  <a:lnTo>
                    <a:pt x="171450" y="0"/>
                  </a:lnTo>
                  <a:lnTo>
                    <a:pt x="5071257" y="0"/>
                  </a:lnTo>
                  <a:lnTo>
                    <a:pt x="5116835" y="6124"/>
                  </a:lnTo>
                  <a:lnTo>
                    <a:pt x="5157791" y="23407"/>
                  </a:lnTo>
                  <a:lnTo>
                    <a:pt x="5192490" y="50216"/>
                  </a:lnTo>
                  <a:lnTo>
                    <a:pt x="5219299" y="84915"/>
                  </a:lnTo>
                  <a:lnTo>
                    <a:pt x="5236582" y="125871"/>
                  </a:lnTo>
                  <a:lnTo>
                    <a:pt x="5242707" y="171450"/>
                  </a:lnTo>
                  <a:lnTo>
                    <a:pt x="5242707" y="6756808"/>
                  </a:lnTo>
                  <a:lnTo>
                    <a:pt x="5236582" y="6802386"/>
                  </a:lnTo>
                  <a:lnTo>
                    <a:pt x="5219299" y="6843342"/>
                  </a:lnTo>
                  <a:lnTo>
                    <a:pt x="5192490" y="6878041"/>
                  </a:lnTo>
                  <a:lnTo>
                    <a:pt x="5157791" y="6904850"/>
                  </a:lnTo>
                  <a:lnTo>
                    <a:pt x="5116835" y="6922011"/>
                  </a:lnTo>
                  <a:close/>
                </a:path>
              </a:pathLst>
            </a:custGeom>
            <a:solidFill>
              <a:srgbClr val="E7C3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056662" y="2330041"/>
              <a:ext cx="5243195" cy="6922134"/>
            </a:xfrm>
            <a:custGeom>
              <a:avLst/>
              <a:gdLst/>
              <a:ahLst/>
              <a:cxnLst/>
              <a:rect l="l" t="t" r="r" b="b"/>
              <a:pathLst>
                <a:path w="5243194" h="6922134">
                  <a:moveTo>
                    <a:pt x="5116835" y="6922011"/>
                  </a:moveTo>
                  <a:lnTo>
                    <a:pt x="125872" y="6922011"/>
                  </a:lnTo>
                  <a:lnTo>
                    <a:pt x="84916" y="6904850"/>
                  </a:lnTo>
                  <a:lnTo>
                    <a:pt x="50216" y="6878041"/>
                  </a:lnTo>
                  <a:lnTo>
                    <a:pt x="23408" y="6843342"/>
                  </a:lnTo>
                  <a:lnTo>
                    <a:pt x="6124" y="6802386"/>
                  </a:lnTo>
                  <a:lnTo>
                    <a:pt x="0" y="6756808"/>
                  </a:lnTo>
                  <a:lnTo>
                    <a:pt x="0" y="171450"/>
                  </a:lnTo>
                  <a:lnTo>
                    <a:pt x="6124" y="125871"/>
                  </a:lnTo>
                  <a:lnTo>
                    <a:pt x="23408" y="84915"/>
                  </a:lnTo>
                  <a:lnTo>
                    <a:pt x="50216" y="50216"/>
                  </a:lnTo>
                  <a:lnTo>
                    <a:pt x="84916" y="23407"/>
                  </a:lnTo>
                  <a:lnTo>
                    <a:pt x="125872" y="6124"/>
                  </a:lnTo>
                  <a:lnTo>
                    <a:pt x="171450" y="0"/>
                  </a:lnTo>
                  <a:lnTo>
                    <a:pt x="5071257" y="0"/>
                  </a:lnTo>
                  <a:lnTo>
                    <a:pt x="5116835" y="6124"/>
                  </a:lnTo>
                  <a:lnTo>
                    <a:pt x="5157791" y="23407"/>
                  </a:lnTo>
                  <a:lnTo>
                    <a:pt x="5192490" y="50216"/>
                  </a:lnTo>
                  <a:lnTo>
                    <a:pt x="5219299" y="84915"/>
                  </a:lnTo>
                  <a:lnTo>
                    <a:pt x="5236583" y="125871"/>
                  </a:lnTo>
                  <a:lnTo>
                    <a:pt x="5242707" y="171450"/>
                  </a:lnTo>
                  <a:lnTo>
                    <a:pt x="5242707" y="6756808"/>
                  </a:lnTo>
                  <a:lnTo>
                    <a:pt x="5236583" y="6802386"/>
                  </a:lnTo>
                  <a:lnTo>
                    <a:pt x="5219299" y="6843342"/>
                  </a:lnTo>
                  <a:lnTo>
                    <a:pt x="5192490" y="6878041"/>
                  </a:lnTo>
                  <a:lnTo>
                    <a:pt x="5157791" y="6904850"/>
                  </a:lnTo>
                  <a:lnTo>
                    <a:pt x="5116835" y="6922011"/>
                  </a:lnTo>
                  <a:close/>
                </a:path>
              </a:pathLst>
            </a:custGeom>
            <a:solidFill>
              <a:srgbClr val="0093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419220" y="2443177"/>
            <a:ext cx="3489325" cy="7169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500" b="1">
                <a:solidFill>
                  <a:srgbClr val="FFFFFF"/>
                </a:solidFill>
                <a:latin typeface="Tahoma"/>
                <a:cs typeface="Tahoma"/>
              </a:rPr>
              <a:t>Well</a:t>
            </a:r>
            <a:r>
              <a:rPr sz="4500" b="1" spc="-1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500" b="1" spc="229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4500" b="1" spc="-1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500" b="1" spc="-10">
                <a:solidFill>
                  <a:srgbClr val="FFFFFF"/>
                </a:solidFill>
                <a:latin typeface="Tahoma"/>
                <a:cs typeface="Tahoma"/>
              </a:rPr>
              <a:t>Being</a:t>
            </a:r>
            <a:endParaRPr sz="45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967778" y="2443177"/>
            <a:ext cx="3419475" cy="7169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500" b="1" spc="-55">
                <a:solidFill>
                  <a:srgbClr val="FFFFFF"/>
                </a:solidFill>
                <a:latin typeface="Tahoma"/>
                <a:cs typeface="Tahoma"/>
              </a:rPr>
              <a:t>Opportunity</a:t>
            </a:r>
            <a:endParaRPr sz="45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03688" y="3649300"/>
            <a:ext cx="4492625" cy="2797175"/>
          </a:xfrm>
          <a:prstGeom prst="rect">
            <a:avLst/>
          </a:prstGeom>
        </p:spPr>
        <p:txBody>
          <a:bodyPr vert="horz" wrap="square" lIns="0" tIns="163830" rIns="0" bIns="0" rtlCol="0">
            <a:spAutoFit/>
          </a:bodyPr>
          <a:lstStyle/>
          <a:p>
            <a:pPr marL="12700" marR="5080" algn="ctr">
              <a:lnSpc>
                <a:spcPct val="78100"/>
              </a:lnSpc>
              <a:spcBef>
                <a:spcPts val="1290"/>
              </a:spcBef>
            </a:pPr>
            <a:r>
              <a:rPr sz="4400" spc="100">
                <a:solidFill>
                  <a:srgbClr val="FFFFFF"/>
                </a:solidFill>
                <a:latin typeface="Cambria"/>
                <a:cs typeface="Cambria"/>
              </a:rPr>
              <a:t>Children</a:t>
            </a:r>
            <a:r>
              <a:rPr sz="4400" spc="29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45">
                <a:solidFill>
                  <a:srgbClr val="FFFFFF"/>
                </a:solidFill>
                <a:latin typeface="Cambria"/>
                <a:cs typeface="Cambria"/>
              </a:rPr>
              <a:t>will </a:t>
            </a:r>
            <a:r>
              <a:rPr sz="4400" spc="365">
                <a:solidFill>
                  <a:srgbClr val="FFFFFF"/>
                </a:solidFill>
                <a:latin typeface="Cambria"/>
                <a:cs typeface="Cambria"/>
              </a:rPr>
              <a:t>have</a:t>
            </a:r>
            <a:r>
              <a:rPr sz="4400" spc="28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415">
                <a:solidFill>
                  <a:srgbClr val="FFFFFF"/>
                </a:solidFill>
                <a:latin typeface="Cambria"/>
                <a:cs typeface="Cambria"/>
              </a:rPr>
              <a:t>access</a:t>
            </a:r>
            <a:r>
              <a:rPr sz="4400" spc="28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>
                <a:solidFill>
                  <a:srgbClr val="FFFFFF"/>
                </a:solidFill>
                <a:latin typeface="Cambria"/>
                <a:cs typeface="Cambria"/>
              </a:rPr>
              <a:t>to</a:t>
            </a:r>
            <a:r>
              <a:rPr sz="4400" spc="28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355">
                <a:solidFill>
                  <a:srgbClr val="FFFFFF"/>
                </a:solidFill>
                <a:latin typeface="Cambria"/>
                <a:cs typeface="Cambria"/>
              </a:rPr>
              <a:t>a </a:t>
            </a:r>
            <a:r>
              <a:rPr sz="4400" spc="235">
                <a:solidFill>
                  <a:srgbClr val="FFFFFF"/>
                </a:solidFill>
                <a:latin typeface="Cambria"/>
                <a:cs typeface="Cambria"/>
              </a:rPr>
              <a:t>fun</a:t>
            </a:r>
            <a:r>
              <a:rPr sz="4400" spc="28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245">
                <a:solidFill>
                  <a:srgbClr val="FFFFFF"/>
                </a:solidFill>
                <a:latin typeface="Cambria"/>
                <a:cs typeface="Cambria"/>
              </a:rPr>
              <a:t>and </a:t>
            </a:r>
            <a:r>
              <a:rPr sz="4400" spc="285">
                <a:solidFill>
                  <a:srgbClr val="FFFFFF"/>
                </a:solidFill>
                <a:latin typeface="Cambria"/>
                <a:cs typeface="Cambria"/>
              </a:rPr>
              <a:t>engaging </a:t>
            </a:r>
            <a:r>
              <a:rPr sz="4400" spc="130">
                <a:solidFill>
                  <a:srgbClr val="FFFFFF"/>
                </a:solidFill>
                <a:latin typeface="Cambria"/>
                <a:cs typeface="Cambria"/>
              </a:rPr>
              <a:t>curriculum,</a:t>
            </a:r>
            <a:endParaRPr sz="4400">
              <a:latin typeface="Cambria"/>
              <a:cs typeface="Cambr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09815" y="6792550"/>
            <a:ext cx="4080510" cy="2273300"/>
          </a:xfrm>
          <a:prstGeom prst="rect">
            <a:avLst/>
          </a:prstGeom>
        </p:spPr>
        <p:txBody>
          <a:bodyPr vert="horz" wrap="square" lIns="0" tIns="163830" rIns="0" bIns="0" rtlCol="0">
            <a:spAutoFit/>
          </a:bodyPr>
          <a:lstStyle/>
          <a:p>
            <a:pPr marL="12065" marR="5080" algn="ctr">
              <a:lnSpc>
                <a:spcPct val="78100"/>
              </a:lnSpc>
              <a:spcBef>
                <a:spcPts val="1290"/>
              </a:spcBef>
            </a:pPr>
            <a:r>
              <a:rPr sz="4400" spc="100">
                <a:solidFill>
                  <a:srgbClr val="FFFFFF"/>
                </a:solidFill>
                <a:latin typeface="Cambria"/>
                <a:cs typeface="Cambria"/>
              </a:rPr>
              <a:t>Children</a:t>
            </a:r>
            <a:r>
              <a:rPr sz="4400" spc="29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65">
                <a:solidFill>
                  <a:srgbClr val="FFFFFF"/>
                </a:solidFill>
                <a:latin typeface="Cambria"/>
                <a:cs typeface="Cambria"/>
              </a:rPr>
              <a:t>will</a:t>
            </a:r>
            <a:r>
              <a:rPr sz="4400" spc="29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160">
                <a:solidFill>
                  <a:srgbClr val="FFFFFF"/>
                </a:solidFill>
                <a:latin typeface="Cambria"/>
                <a:cs typeface="Cambria"/>
              </a:rPr>
              <a:t>be </a:t>
            </a:r>
            <a:r>
              <a:rPr sz="4400" spc="285">
                <a:solidFill>
                  <a:srgbClr val="FFFFFF"/>
                </a:solidFill>
                <a:latin typeface="Cambria"/>
                <a:cs typeface="Cambria"/>
              </a:rPr>
              <a:t>given</a:t>
            </a:r>
            <a:r>
              <a:rPr sz="4400" spc="29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145">
                <a:solidFill>
                  <a:srgbClr val="FFFFFF"/>
                </a:solidFill>
                <a:latin typeface="Cambria"/>
                <a:cs typeface="Cambria"/>
              </a:rPr>
              <a:t>the </a:t>
            </a:r>
            <a:r>
              <a:rPr sz="4400" spc="120">
                <a:solidFill>
                  <a:srgbClr val="FFFFFF"/>
                </a:solidFill>
                <a:latin typeface="Cambria"/>
                <a:cs typeface="Cambria"/>
              </a:rPr>
              <a:t>opportunity</a:t>
            </a:r>
            <a:r>
              <a:rPr sz="4400" spc="27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-25">
                <a:solidFill>
                  <a:srgbClr val="FFFFFF"/>
                </a:solidFill>
                <a:latin typeface="Cambria"/>
                <a:cs typeface="Cambria"/>
              </a:rPr>
              <a:t>to </a:t>
            </a:r>
            <a:r>
              <a:rPr sz="4400" spc="245">
                <a:solidFill>
                  <a:srgbClr val="FFFFFF"/>
                </a:solidFill>
                <a:latin typeface="Cambria"/>
                <a:cs typeface="Cambria"/>
              </a:rPr>
              <a:t>succeed.</a:t>
            </a:r>
            <a:endParaRPr sz="4400">
              <a:latin typeface="Cambria"/>
              <a:cs typeface="Cambr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948980" y="3649300"/>
            <a:ext cx="4390390" cy="4892675"/>
          </a:xfrm>
          <a:prstGeom prst="rect">
            <a:avLst/>
          </a:prstGeom>
        </p:spPr>
        <p:txBody>
          <a:bodyPr vert="horz" wrap="square" lIns="0" tIns="163830" rIns="0" bIns="0" rtlCol="0">
            <a:spAutoFit/>
          </a:bodyPr>
          <a:lstStyle/>
          <a:p>
            <a:pPr marL="12700" marR="5080" indent="-635" algn="ctr">
              <a:lnSpc>
                <a:spcPct val="78100"/>
              </a:lnSpc>
              <a:spcBef>
                <a:spcPts val="1290"/>
              </a:spcBef>
            </a:pPr>
            <a:r>
              <a:rPr sz="4400" spc="100">
                <a:solidFill>
                  <a:srgbClr val="FFFFFF"/>
                </a:solidFill>
                <a:latin typeface="Cambria"/>
                <a:cs typeface="Cambria"/>
              </a:rPr>
              <a:t>Children</a:t>
            </a:r>
            <a:r>
              <a:rPr sz="4400" spc="29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65">
                <a:solidFill>
                  <a:srgbClr val="FFFFFF"/>
                </a:solidFill>
                <a:latin typeface="Cambria"/>
                <a:cs typeface="Cambria"/>
              </a:rPr>
              <a:t>will</a:t>
            </a:r>
            <a:r>
              <a:rPr sz="4400" spc="29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160">
                <a:solidFill>
                  <a:srgbClr val="FFFFFF"/>
                </a:solidFill>
                <a:latin typeface="Cambria"/>
                <a:cs typeface="Cambria"/>
              </a:rPr>
              <a:t>be </a:t>
            </a:r>
            <a:r>
              <a:rPr sz="4400" spc="145">
                <a:solidFill>
                  <a:srgbClr val="FFFFFF"/>
                </a:solidFill>
                <a:latin typeface="Cambria"/>
                <a:cs typeface="Cambria"/>
              </a:rPr>
              <a:t>supported</a:t>
            </a:r>
            <a:r>
              <a:rPr sz="4400" spc="29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-25">
                <a:solidFill>
                  <a:srgbClr val="FFFFFF"/>
                </a:solidFill>
                <a:latin typeface="Cambria"/>
                <a:cs typeface="Cambria"/>
              </a:rPr>
              <a:t>to </a:t>
            </a:r>
            <a:r>
              <a:rPr sz="4400" spc="185">
                <a:solidFill>
                  <a:srgbClr val="FFFFFF"/>
                </a:solidFill>
                <a:latin typeface="Cambria"/>
                <a:cs typeface="Cambria"/>
              </a:rPr>
              <a:t>develop</a:t>
            </a:r>
            <a:r>
              <a:rPr sz="4400" spc="27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80">
                <a:solidFill>
                  <a:srgbClr val="FFFFFF"/>
                </a:solidFill>
                <a:latin typeface="Cambria"/>
                <a:cs typeface="Cambria"/>
              </a:rPr>
              <a:t>their </a:t>
            </a:r>
            <a:r>
              <a:rPr sz="4400" spc="114">
                <a:solidFill>
                  <a:srgbClr val="FFFFFF"/>
                </a:solidFill>
                <a:latin typeface="Cambria"/>
                <a:cs typeface="Cambria"/>
              </a:rPr>
              <a:t>emotional </a:t>
            </a:r>
            <a:r>
              <a:rPr sz="4400" spc="175">
                <a:solidFill>
                  <a:srgbClr val="FFFFFF"/>
                </a:solidFill>
                <a:latin typeface="Cambria"/>
                <a:cs typeface="Cambria"/>
              </a:rPr>
              <a:t>well-</a:t>
            </a:r>
            <a:r>
              <a:rPr sz="4400" spc="210">
                <a:solidFill>
                  <a:srgbClr val="FFFFFF"/>
                </a:solidFill>
                <a:latin typeface="Cambria"/>
                <a:cs typeface="Cambria"/>
              </a:rPr>
              <a:t>being</a:t>
            </a:r>
            <a:r>
              <a:rPr sz="4400" spc="27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170">
                <a:solidFill>
                  <a:srgbClr val="FFFFFF"/>
                </a:solidFill>
                <a:latin typeface="Cambria"/>
                <a:cs typeface="Cambria"/>
              </a:rPr>
              <a:t>through </a:t>
            </a:r>
            <a:r>
              <a:rPr sz="4400" spc="90">
                <a:solidFill>
                  <a:srgbClr val="FFFFFF"/>
                </a:solidFill>
                <a:latin typeface="Cambria"/>
                <a:cs typeface="Cambria"/>
              </a:rPr>
              <a:t>their</a:t>
            </a:r>
            <a:r>
              <a:rPr sz="4400" spc="27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130">
                <a:solidFill>
                  <a:srgbClr val="FFFFFF"/>
                </a:solidFill>
                <a:latin typeface="Cambria"/>
                <a:cs typeface="Cambria"/>
              </a:rPr>
              <a:t>curriculum, </a:t>
            </a:r>
            <a:r>
              <a:rPr sz="4400" spc="114">
                <a:solidFill>
                  <a:srgbClr val="FFFFFF"/>
                </a:solidFill>
                <a:latin typeface="Cambria"/>
                <a:cs typeface="Cambria"/>
              </a:rPr>
              <a:t>opportunities</a:t>
            </a:r>
            <a:r>
              <a:rPr sz="4400" spc="3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-25">
                <a:solidFill>
                  <a:srgbClr val="FFFFFF"/>
                </a:solidFill>
                <a:latin typeface="Cambria"/>
                <a:cs typeface="Cambria"/>
              </a:rPr>
              <a:t>for </a:t>
            </a:r>
            <a:r>
              <a:rPr sz="4400" spc="270">
                <a:solidFill>
                  <a:srgbClr val="FFFFFF"/>
                </a:solidFill>
                <a:latin typeface="Cambria"/>
                <a:cs typeface="Cambria"/>
              </a:rPr>
              <a:t>play</a:t>
            </a:r>
            <a:r>
              <a:rPr sz="4400" spc="27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270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r>
              <a:rPr sz="4400" spc="27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95">
                <a:solidFill>
                  <a:srgbClr val="FFFFFF"/>
                </a:solidFill>
                <a:latin typeface="Cambria"/>
                <a:cs typeface="Cambria"/>
              </a:rPr>
              <a:t>life</a:t>
            </a:r>
            <a:r>
              <a:rPr sz="4400" spc="27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160">
                <a:solidFill>
                  <a:srgbClr val="FFFFFF"/>
                </a:solidFill>
                <a:latin typeface="Cambria"/>
                <a:cs typeface="Cambria"/>
              </a:rPr>
              <a:t>at </a:t>
            </a:r>
            <a:r>
              <a:rPr sz="4400" spc="150">
                <a:solidFill>
                  <a:srgbClr val="FFFFFF"/>
                </a:solidFill>
                <a:latin typeface="Cambria"/>
                <a:cs typeface="Cambria"/>
              </a:rPr>
              <a:t>school.</a:t>
            </a:r>
            <a:endParaRPr sz="4400">
              <a:latin typeface="Cambria"/>
              <a:cs typeface="Cambr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581569" y="3649300"/>
            <a:ext cx="4153535" cy="3321050"/>
          </a:xfrm>
          <a:prstGeom prst="rect">
            <a:avLst/>
          </a:prstGeom>
        </p:spPr>
        <p:txBody>
          <a:bodyPr vert="horz" wrap="square" lIns="0" tIns="163830" rIns="0" bIns="0" rtlCol="0">
            <a:spAutoFit/>
          </a:bodyPr>
          <a:lstStyle/>
          <a:p>
            <a:pPr marL="12700" marR="5080" algn="ctr">
              <a:lnSpc>
                <a:spcPct val="78100"/>
              </a:lnSpc>
              <a:spcBef>
                <a:spcPts val="1290"/>
              </a:spcBef>
            </a:pPr>
            <a:r>
              <a:rPr sz="4400" spc="100">
                <a:solidFill>
                  <a:srgbClr val="FFFFFF"/>
                </a:solidFill>
                <a:latin typeface="Cambria"/>
                <a:cs typeface="Cambria"/>
              </a:rPr>
              <a:t>Children</a:t>
            </a:r>
            <a:r>
              <a:rPr sz="4400" spc="29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65">
                <a:solidFill>
                  <a:srgbClr val="FFFFFF"/>
                </a:solidFill>
                <a:latin typeface="Cambria"/>
                <a:cs typeface="Cambria"/>
              </a:rPr>
              <a:t>will</a:t>
            </a:r>
            <a:r>
              <a:rPr sz="4400" spc="29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160">
                <a:solidFill>
                  <a:srgbClr val="FFFFFF"/>
                </a:solidFill>
                <a:latin typeface="Cambria"/>
                <a:cs typeface="Cambria"/>
              </a:rPr>
              <a:t>be </a:t>
            </a:r>
            <a:r>
              <a:rPr sz="4400" spc="135">
                <a:solidFill>
                  <a:srgbClr val="FFFFFF"/>
                </a:solidFill>
                <a:latin typeface="Cambria"/>
                <a:cs typeface="Cambria"/>
              </a:rPr>
              <a:t>provided</a:t>
            </a:r>
            <a:r>
              <a:rPr sz="4400" spc="29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100">
                <a:solidFill>
                  <a:srgbClr val="FFFFFF"/>
                </a:solidFill>
                <a:latin typeface="Cambria"/>
                <a:cs typeface="Cambria"/>
              </a:rPr>
              <a:t>with </a:t>
            </a:r>
            <a:r>
              <a:rPr sz="4400" spc="114">
                <a:solidFill>
                  <a:srgbClr val="FFFFFF"/>
                </a:solidFill>
                <a:latin typeface="Cambria"/>
                <a:cs typeface="Cambria"/>
              </a:rPr>
              <a:t>opportunities</a:t>
            </a:r>
            <a:r>
              <a:rPr sz="4400" spc="3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-25">
                <a:solidFill>
                  <a:srgbClr val="FFFFFF"/>
                </a:solidFill>
                <a:latin typeface="Cambria"/>
                <a:cs typeface="Cambria"/>
              </a:rPr>
              <a:t>to </a:t>
            </a:r>
            <a:r>
              <a:rPr sz="4400" spc="245">
                <a:solidFill>
                  <a:srgbClr val="FFFFFF"/>
                </a:solidFill>
                <a:latin typeface="Cambria"/>
                <a:cs typeface="Cambria"/>
              </a:rPr>
              <a:t>expand</a:t>
            </a:r>
            <a:r>
              <a:rPr sz="4400" spc="29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80">
                <a:solidFill>
                  <a:srgbClr val="FFFFFF"/>
                </a:solidFill>
                <a:latin typeface="Cambria"/>
                <a:cs typeface="Cambria"/>
              </a:rPr>
              <a:t>their </a:t>
            </a:r>
            <a:r>
              <a:rPr sz="4400" spc="204">
                <a:solidFill>
                  <a:srgbClr val="FFFFFF"/>
                </a:solidFill>
                <a:latin typeface="Cambria"/>
                <a:cs typeface="Cambria"/>
              </a:rPr>
              <a:t>understanding </a:t>
            </a:r>
            <a:r>
              <a:rPr sz="4400" spc="80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sz="4400" spc="27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17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4400" spc="27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-10">
                <a:solidFill>
                  <a:srgbClr val="FFFFFF"/>
                </a:solidFill>
                <a:latin typeface="Cambria"/>
                <a:cs typeface="Cambria"/>
              </a:rPr>
              <a:t>world.</a:t>
            </a:r>
            <a:endParaRPr sz="4400">
              <a:latin typeface="Cambria"/>
              <a:cs typeface="Cambr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618180" y="7316425"/>
            <a:ext cx="4080510" cy="1749425"/>
          </a:xfrm>
          <a:prstGeom prst="rect">
            <a:avLst/>
          </a:prstGeom>
        </p:spPr>
        <p:txBody>
          <a:bodyPr vert="horz" wrap="square" lIns="0" tIns="163830" rIns="0" bIns="0" rtlCol="0">
            <a:spAutoFit/>
          </a:bodyPr>
          <a:lstStyle/>
          <a:p>
            <a:pPr marL="12700" marR="5080" algn="ctr">
              <a:lnSpc>
                <a:spcPct val="78100"/>
              </a:lnSpc>
              <a:spcBef>
                <a:spcPts val="1290"/>
              </a:spcBef>
            </a:pPr>
            <a:r>
              <a:rPr sz="4400" spc="100">
                <a:solidFill>
                  <a:srgbClr val="FFFFFF"/>
                </a:solidFill>
                <a:latin typeface="Cambria"/>
                <a:cs typeface="Cambria"/>
              </a:rPr>
              <a:t>Children</a:t>
            </a:r>
            <a:r>
              <a:rPr sz="4400" spc="29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65">
                <a:solidFill>
                  <a:srgbClr val="FFFFFF"/>
                </a:solidFill>
                <a:latin typeface="Cambria"/>
                <a:cs typeface="Cambria"/>
              </a:rPr>
              <a:t>will</a:t>
            </a:r>
            <a:r>
              <a:rPr sz="4400" spc="29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160">
                <a:solidFill>
                  <a:srgbClr val="FFFFFF"/>
                </a:solidFill>
                <a:latin typeface="Cambria"/>
                <a:cs typeface="Cambria"/>
              </a:rPr>
              <a:t>be </a:t>
            </a:r>
            <a:r>
              <a:rPr sz="4400" spc="285">
                <a:solidFill>
                  <a:srgbClr val="FFFFFF"/>
                </a:solidFill>
                <a:latin typeface="Cambria"/>
                <a:cs typeface="Cambria"/>
              </a:rPr>
              <a:t>given</a:t>
            </a:r>
            <a:r>
              <a:rPr sz="4400" spc="28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17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sz="4400" spc="28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100">
                <a:solidFill>
                  <a:srgbClr val="FFFFFF"/>
                </a:solidFill>
                <a:latin typeface="Cambria"/>
                <a:cs typeface="Cambria"/>
              </a:rPr>
              <a:t>tools </a:t>
            </a:r>
            <a:r>
              <a:rPr sz="4400">
                <a:solidFill>
                  <a:srgbClr val="FFFFFF"/>
                </a:solidFill>
                <a:latin typeface="Cambria"/>
                <a:cs typeface="Cambria"/>
              </a:rPr>
              <a:t>to</a:t>
            </a:r>
            <a:r>
              <a:rPr sz="4400" spc="28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400" spc="245">
                <a:solidFill>
                  <a:srgbClr val="FFFFFF"/>
                </a:solidFill>
                <a:latin typeface="Cambria"/>
                <a:cs typeface="Cambria"/>
              </a:rPr>
              <a:t>succeed.</a:t>
            </a:r>
            <a:endParaRPr sz="44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9890" y="399823"/>
            <a:ext cx="17047845" cy="9487535"/>
            <a:chOff x="619890" y="399823"/>
            <a:chExt cx="17047845" cy="9487535"/>
          </a:xfrm>
        </p:grpSpPr>
        <p:sp>
          <p:nvSpPr>
            <p:cNvPr id="3" name="object 3"/>
            <p:cNvSpPr/>
            <p:nvPr/>
          </p:nvSpPr>
          <p:spPr>
            <a:xfrm>
              <a:off x="619890" y="399823"/>
              <a:ext cx="17047845" cy="9487535"/>
            </a:xfrm>
            <a:custGeom>
              <a:avLst/>
              <a:gdLst/>
              <a:ahLst/>
              <a:cxnLst/>
              <a:rect l="l" t="t" r="r" b="b"/>
              <a:pathLst>
                <a:path w="17047845" h="9487535">
                  <a:moveTo>
                    <a:pt x="16876767" y="9487351"/>
                  </a:moveTo>
                  <a:lnTo>
                    <a:pt x="171450" y="9487351"/>
                  </a:lnTo>
                  <a:lnTo>
                    <a:pt x="125871" y="9481227"/>
                  </a:lnTo>
                  <a:lnTo>
                    <a:pt x="84915" y="9463943"/>
                  </a:lnTo>
                  <a:lnTo>
                    <a:pt x="50216" y="9437134"/>
                  </a:lnTo>
                  <a:lnTo>
                    <a:pt x="23407" y="9402435"/>
                  </a:lnTo>
                  <a:lnTo>
                    <a:pt x="6124" y="9361479"/>
                  </a:lnTo>
                  <a:lnTo>
                    <a:pt x="0" y="9315901"/>
                  </a:lnTo>
                  <a:lnTo>
                    <a:pt x="0" y="171449"/>
                  </a:lnTo>
                  <a:lnTo>
                    <a:pt x="6124" y="125871"/>
                  </a:lnTo>
                  <a:lnTo>
                    <a:pt x="23407" y="84915"/>
                  </a:lnTo>
                  <a:lnTo>
                    <a:pt x="50216" y="50216"/>
                  </a:lnTo>
                  <a:lnTo>
                    <a:pt x="84915" y="23407"/>
                  </a:lnTo>
                  <a:lnTo>
                    <a:pt x="125871" y="6124"/>
                  </a:lnTo>
                  <a:lnTo>
                    <a:pt x="171450" y="0"/>
                  </a:lnTo>
                  <a:lnTo>
                    <a:pt x="16876767" y="0"/>
                  </a:lnTo>
                  <a:lnTo>
                    <a:pt x="16922345" y="6124"/>
                  </a:lnTo>
                  <a:lnTo>
                    <a:pt x="16963301" y="23407"/>
                  </a:lnTo>
                  <a:lnTo>
                    <a:pt x="16998000" y="50216"/>
                  </a:lnTo>
                  <a:lnTo>
                    <a:pt x="17024809" y="84915"/>
                  </a:lnTo>
                  <a:lnTo>
                    <a:pt x="17042093" y="125871"/>
                  </a:lnTo>
                  <a:lnTo>
                    <a:pt x="17047584" y="166737"/>
                  </a:lnTo>
                  <a:lnTo>
                    <a:pt x="17047584" y="9320613"/>
                  </a:lnTo>
                  <a:lnTo>
                    <a:pt x="17042093" y="9361479"/>
                  </a:lnTo>
                  <a:lnTo>
                    <a:pt x="17024809" y="9402435"/>
                  </a:lnTo>
                  <a:lnTo>
                    <a:pt x="16998000" y="9437134"/>
                  </a:lnTo>
                  <a:lnTo>
                    <a:pt x="16963301" y="9463943"/>
                  </a:lnTo>
                  <a:lnTo>
                    <a:pt x="16922345" y="9481227"/>
                  </a:lnTo>
                  <a:lnTo>
                    <a:pt x="16876767" y="9487351"/>
                  </a:lnTo>
                  <a:close/>
                </a:path>
              </a:pathLst>
            </a:custGeom>
            <a:solidFill>
              <a:srgbClr val="3449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9679572" y="3162312"/>
              <a:ext cx="2533650" cy="6210300"/>
            </a:xfrm>
            <a:custGeom>
              <a:avLst/>
              <a:gdLst/>
              <a:ahLst/>
              <a:cxnLst/>
              <a:rect l="l" t="t" r="r" b="b"/>
              <a:pathLst>
                <a:path w="2533650" h="6210300">
                  <a:moveTo>
                    <a:pt x="2533637" y="5333987"/>
                  </a:moveTo>
                  <a:lnTo>
                    <a:pt x="0" y="5333987"/>
                  </a:lnTo>
                  <a:lnTo>
                    <a:pt x="0" y="6210287"/>
                  </a:lnTo>
                  <a:lnTo>
                    <a:pt x="2533637" y="6210287"/>
                  </a:lnTo>
                  <a:lnTo>
                    <a:pt x="2533637" y="5333987"/>
                  </a:lnTo>
                  <a:close/>
                </a:path>
                <a:path w="2533650" h="6210300">
                  <a:moveTo>
                    <a:pt x="2533637" y="3200387"/>
                  </a:moveTo>
                  <a:lnTo>
                    <a:pt x="0" y="3200387"/>
                  </a:lnTo>
                  <a:lnTo>
                    <a:pt x="0" y="4076687"/>
                  </a:lnTo>
                  <a:lnTo>
                    <a:pt x="2533637" y="4076687"/>
                  </a:lnTo>
                  <a:lnTo>
                    <a:pt x="2533637" y="3200387"/>
                  </a:lnTo>
                  <a:close/>
                </a:path>
                <a:path w="2533650" h="6210300">
                  <a:moveTo>
                    <a:pt x="2533637" y="2133600"/>
                  </a:moveTo>
                  <a:lnTo>
                    <a:pt x="0" y="2133600"/>
                  </a:lnTo>
                  <a:lnTo>
                    <a:pt x="0" y="3009887"/>
                  </a:lnTo>
                  <a:lnTo>
                    <a:pt x="2533637" y="3009887"/>
                  </a:lnTo>
                  <a:lnTo>
                    <a:pt x="2533637" y="2133600"/>
                  </a:lnTo>
                  <a:close/>
                </a:path>
                <a:path w="2533650" h="6210300">
                  <a:moveTo>
                    <a:pt x="2533637" y="0"/>
                  </a:moveTo>
                  <a:lnTo>
                    <a:pt x="0" y="0"/>
                  </a:lnTo>
                  <a:lnTo>
                    <a:pt x="0" y="876300"/>
                  </a:lnTo>
                  <a:lnTo>
                    <a:pt x="2533637" y="876300"/>
                  </a:lnTo>
                  <a:lnTo>
                    <a:pt x="2533637" y="0"/>
                  </a:lnTo>
                  <a:close/>
                </a:path>
              </a:pathLst>
            </a:custGeom>
            <a:solidFill>
              <a:srgbClr val="CCD5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403718" y="8496299"/>
              <a:ext cx="4855845" cy="876300"/>
            </a:xfrm>
            <a:custGeom>
              <a:avLst/>
              <a:gdLst/>
              <a:ahLst/>
              <a:cxnLst/>
              <a:rect l="l" t="t" r="r" b="b"/>
              <a:pathLst>
                <a:path w="4855844" h="876300">
                  <a:moveTo>
                    <a:pt x="4855580" y="876299"/>
                  </a:moveTo>
                  <a:lnTo>
                    <a:pt x="0" y="876299"/>
                  </a:lnTo>
                  <a:lnTo>
                    <a:pt x="0" y="0"/>
                  </a:lnTo>
                  <a:lnTo>
                    <a:pt x="4855580" y="0"/>
                  </a:lnTo>
                  <a:lnTo>
                    <a:pt x="4855580" y="876299"/>
                  </a:lnTo>
                  <a:close/>
                </a:path>
              </a:pathLst>
            </a:custGeom>
            <a:solidFill>
              <a:srgbClr val="7C98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9679574" y="1028700"/>
            <a:ext cx="2533650" cy="876300"/>
          </a:xfrm>
          <a:prstGeom prst="rect">
            <a:avLst/>
          </a:prstGeom>
          <a:solidFill>
            <a:srgbClr val="CCD5FF"/>
          </a:solidFill>
        </p:spPr>
        <p:txBody>
          <a:bodyPr vert="horz" wrap="square" lIns="0" tIns="238125" rIns="0" bIns="0" rtlCol="0">
            <a:spAutoFit/>
          </a:bodyPr>
          <a:lstStyle/>
          <a:p>
            <a:pPr marL="534035">
              <a:lnSpc>
                <a:spcPct val="100000"/>
              </a:lnSpc>
              <a:spcBef>
                <a:spcPts val="1875"/>
              </a:spcBef>
            </a:pPr>
            <a:r>
              <a:rPr sz="2400">
                <a:latin typeface="Trebuchet MS"/>
                <a:cs typeface="Trebuchet MS"/>
              </a:rPr>
              <a:t>8.40</a:t>
            </a:r>
            <a:r>
              <a:rPr sz="2400" spc="-75">
                <a:latin typeface="Trebuchet MS"/>
                <a:cs typeface="Trebuchet MS"/>
              </a:rPr>
              <a:t> </a:t>
            </a:r>
            <a:r>
              <a:rPr sz="2400" spc="-125">
                <a:latin typeface="Trebuchet MS"/>
                <a:cs typeface="Trebuchet MS"/>
              </a:rPr>
              <a:t>-</a:t>
            </a:r>
            <a:r>
              <a:rPr sz="2400" spc="-70">
                <a:latin typeface="Trebuchet MS"/>
                <a:cs typeface="Trebuchet MS"/>
              </a:rPr>
              <a:t> </a:t>
            </a:r>
            <a:r>
              <a:rPr sz="2400" spc="-20">
                <a:latin typeface="Trebuchet MS"/>
                <a:cs typeface="Trebuchet MS"/>
              </a:rPr>
              <a:t>9.00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403718" y="1028700"/>
            <a:ext cx="4855845" cy="876300"/>
          </a:xfrm>
          <a:prstGeom prst="rect">
            <a:avLst/>
          </a:prstGeom>
          <a:solidFill>
            <a:srgbClr val="99ABFF"/>
          </a:solidFill>
        </p:spPr>
        <p:txBody>
          <a:bodyPr vert="horz" wrap="square" lIns="0" tIns="2381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75"/>
              </a:spcBef>
            </a:pPr>
            <a:r>
              <a:rPr sz="2400" spc="140">
                <a:latin typeface="Trebuchet MS"/>
                <a:cs typeface="Trebuchet MS"/>
              </a:rPr>
              <a:t>Morning</a:t>
            </a:r>
            <a:r>
              <a:rPr sz="2400" spc="-70">
                <a:latin typeface="Trebuchet MS"/>
                <a:cs typeface="Trebuchet MS"/>
              </a:rPr>
              <a:t> </a:t>
            </a:r>
            <a:r>
              <a:rPr sz="2400" spc="75">
                <a:latin typeface="Trebuchet MS"/>
                <a:cs typeface="Trebuchet MS"/>
              </a:rPr>
              <a:t>Work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679574" y="2095500"/>
            <a:ext cx="2533650" cy="876300"/>
          </a:xfrm>
          <a:prstGeom prst="rect">
            <a:avLst/>
          </a:prstGeom>
          <a:solidFill>
            <a:srgbClr val="CCD5FF"/>
          </a:solidFill>
        </p:spPr>
        <p:txBody>
          <a:bodyPr vert="horz" wrap="square" lIns="0" tIns="238125" rIns="0" bIns="0" rtlCol="0">
            <a:spAutoFit/>
          </a:bodyPr>
          <a:lstStyle/>
          <a:p>
            <a:pPr marL="534035">
              <a:lnSpc>
                <a:spcPct val="100000"/>
              </a:lnSpc>
              <a:spcBef>
                <a:spcPts val="1875"/>
              </a:spcBef>
            </a:pPr>
            <a:r>
              <a:rPr sz="2400">
                <a:latin typeface="Trebuchet MS"/>
                <a:cs typeface="Trebuchet MS"/>
              </a:rPr>
              <a:t>9.10</a:t>
            </a:r>
            <a:r>
              <a:rPr sz="2400" spc="-75">
                <a:latin typeface="Trebuchet MS"/>
                <a:cs typeface="Trebuchet MS"/>
              </a:rPr>
              <a:t> </a:t>
            </a:r>
            <a:r>
              <a:rPr sz="2400" spc="-125">
                <a:latin typeface="Trebuchet MS"/>
                <a:cs typeface="Trebuchet MS"/>
              </a:rPr>
              <a:t>-</a:t>
            </a:r>
            <a:r>
              <a:rPr sz="2400" spc="-70">
                <a:latin typeface="Trebuchet MS"/>
                <a:cs typeface="Trebuchet MS"/>
              </a:rPr>
              <a:t> </a:t>
            </a:r>
            <a:r>
              <a:rPr sz="2400" spc="-20">
                <a:latin typeface="Trebuchet MS"/>
                <a:cs typeface="Trebuchet MS"/>
              </a:rPr>
              <a:t>9.30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403718" y="2095500"/>
            <a:ext cx="4855845" cy="876300"/>
          </a:xfrm>
          <a:prstGeom prst="rect">
            <a:avLst/>
          </a:prstGeom>
          <a:solidFill>
            <a:srgbClr val="99ABFF"/>
          </a:solidFill>
        </p:spPr>
        <p:txBody>
          <a:bodyPr vert="horz" wrap="square" lIns="0" tIns="2381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75"/>
              </a:spcBef>
            </a:pPr>
            <a:r>
              <a:rPr sz="2400" spc="85">
                <a:latin typeface="Trebuchet MS"/>
                <a:cs typeface="Trebuchet MS"/>
              </a:rPr>
              <a:t>SPaG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193428" y="3387725"/>
            <a:ext cx="15062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>
                <a:latin typeface="Trebuchet MS"/>
                <a:cs typeface="Trebuchet MS"/>
              </a:rPr>
              <a:t>9.30-</a:t>
            </a:r>
            <a:r>
              <a:rPr sz="2400" spc="-10">
                <a:latin typeface="Trebuchet MS"/>
                <a:cs typeface="Trebuchet MS"/>
              </a:rPr>
              <a:t>10.30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403718" y="3162300"/>
            <a:ext cx="4855845" cy="876300"/>
          </a:xfrm>
          <a:prstGeom prst="rect">
            <a:avLst/>
          </a:prstGeom>
          <a:solidFill>
            <a:srgbClr val="99ABFF"/>
          </a:solidFill>
        </p:spPr>
        <p:txBody>
          <a:bodyPr vert="horz" wrap="square" lIns="0" tIns="2381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75"/>
              </a:spcBef>
            </a:pPr>
            <a:r>
              <a:rPr sz="2400" spc="50">
                <a:latin typeface="Trebuchet MS"/>
                <a:cs typeface="Trebuchet MS"/>
              </a:rPr>
              <a:t>English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679574" y="4229100"/>
            <a:ext cx="2533650" cy="876300"/>
          </a:xfrm>
          <a:prstGeom prst="rect">
            <a:avLst/>
          </a:prstGeom>
          <a:solidFill>
            <a:srgbClr val="CCD5FF"/>
          </a:solidFill>
        </p:spPr>
        <p:txBody>
          <a:bodyPr vert="horz" wrap="square" lIns="0" tIns="238125" rIns="0" bIns="0" rtlCol="0">
            <a:spAutoFit/>
          </a:bodyPr>
          <a:lstStyle/>
          <a:p>
            <a:pPr marL="360045">
              <a:lnSpc>
                <a:spcPct val="100000"/>
              </a:lnSpc>
              <a:spcBef>
                <a:spcPts val="1875"/>
              </a:spcBef>
            </a:pPr>
            <a:r>
              <a:rPr sz="2400">
                <a:latin typeface="Trebuchet MS"/>
                <a:cs typeface="Trebuchet MS"/>
              </a:rPr>
              <a:t>10.30</a:t>
            </a:r>
            <a:r>
              <a:rPr sz="2400" spc="-10">
                <a:latin typeface="Trebuchet MS"/>
                <a:cs typeface="Trebuchet MS"/>
              </a:rPr>
              <a:t> </a:t>
            </a:r>
            <a:r>
              <a:rPr sz="2400" spc="-125">
                <a:latin typeface="Trebuchet MS"/>
                <a:cs typeface="Trebuchet MS"/>
              </a:rPr>
              <a:t>-</a:t>
            </a:r>
            <a:r>
              <a:rPr sz="2400" spc="-5">
                <a:latin typeface="Trebuchet MS"/>
                <a:cs typeface="Trebuchet MS"/>
              </a:rPr>
              <a:t> </a:t>
            </a:r>
            <a:r>
              <a:rPr sz="2400" spc="-10">
                <a:latin typeface="Trebuchet MS"/>
                <a:cs typeface="Trebuchet MS"/>
              </a:rPr>
              <a:t>10.45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403718" y="4229100"/>
            <a:ext cx="4855845" cy="876300"/>
          </a:xfrm>
          <a:prstGeom prst="rect">
            <a:avLst/>
          </a:prstGeom>
          <a:solidFill>
            <a:srgbClr val="99ABFF"/>
          </a:solidFill>
        </p:spPr>
        <p:txBody>
          <a:bodyPr vert="horz" wrap="square" lIns="0" tIns="2381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75"/>
              </a:spcBef>
            </a:pPr>
            <a:r>
              <a:rPr sz="2400" spc="75">
                <a:latin typeface="Trebuchet MS"/>
                <a:cs typeface="Trebuchet MS"/>
              </a:rPr>
              <a:t>Assembly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027187" y="5521324"/>
            <a:ext cx="1838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>
                <a:latin typeface="Trebuchet MS"/>
                <a:cs typeface="Trebuchet MS"/>
              </a:rPr>
              <a:t>10.45</a:t>
            </a:r>
            <a:r>
              <a:rPr sz="2400" spc="-10">
                <a:latin typeface="Trebuchet MS"/>
                <a:cs typeface="Trebuchet MS"/>
              </a:rPr>
              <a:t> </a:t>
            </a:r>
            <a:r>
              <a:rPr sz="2400" spc="-125">
                <a:latin typeface="Trebuchet MS"/>
                <a:cs typeface="Trebuchet MS"/>
              </a:rPr>
              <a:t>-</a:t>
            </a:r>
            <a:r>
              <a:rPr sz="2400" spc="-5">
                <a:latin typeface="Trebuchet MS"/>
                <a:cs typeface="Trebuchet MS"/>
              </a:rPr>
              <a:t> </a:t>
            </a:r>
            <a:r>
              <a:rPr sz="2400" spc="-10">
                <a:latin typeface="Trebuchet MS"/>
                <a:cs typeface="Trebuchet MS"/>
              </a:rPr>
              <a:t>11.00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403718" y="5295900"/>
            <a:ext cx="4855845" cy="876300"/>
          </a:xfrm>
          <a:prstGeom prst="rect">
            <a:avLst/>
          </a:prstGeom>
          <a:solidFill>
            <a:srgbClr val="99ABFF"/>
          </a:solidFill>
        </p:spPr>
        <p:txBody>
          <a:bodyPr vert="horz" wrap="square" lIns="0" tIns="2381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75"/>
              </a:spcBef>
            </a:pPr>
            <a:r>
              <a:rPr sz="2400" spc="60">
                <a:latin typeface="Trebuchet MS"/>
                <a:cs typeface="Trebuchet MS"/>
              </a:rPr>
              <a:t>Break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027187" y="6588125"/>
            <a:ext cx="1838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>
                <a:latin typeface="Trebuchet MS"/>
                <a:cs typeface="Trebuchet MS"/>
              </a:rPr>
              <a:t>11.00</a:t>
            </a:r>
            <a:r>
              <a:rPr sz="2400" spc="-10">
                <a:latin typeface="Trebuchet MS"/>
                <a:cs typeface="Trebuchet MS"/>
              </a:rPr>
              <a:t> </a:t>
            </a:r>
            <a:r>
              <a:rPr sz="2400" spc="-125">
                <a:latin typeface="Trebuchet MS"/>
                <a:cs typeface="Trebuchet MS"/>
              </a:rPr>
              <a:t>-</a:t>
            </a:r>
            <a:r>
              <a:rPr sz="2400" spc="-5">
                <a:latin typeface="Trebuchet MS"/>
                <a:cs typeface="Trebuchet MS"/>
              </a:rPr>
              <a:t> </a:t>
            </a:r>
            <a:r>
              <a:rPr sz="2400" spc="-10">
                <a:latin typeface="Trebuchet MS"/>
                <a:cs typeface="Trebuchet MS"/>
              </a:rPr>
              <a:t>12.00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403718" y="6362699"/>
            <a:ext cx="4855845" cy="876300"/>
          </a:xfrm>
          <a:prstGeom prst="rect">
            <a:avLst/>
          </a:prstGeom>
          <a:solidFill>
            <a:srgbClr val="99ABFF"/>
          </a:solidFill>
        </p:spPr>
        <p:txBody>
          <a:bodyPr vert="horz" wrap="square" lIns="0" tIns="2381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75"/>
              </a:spcBef>
            </a:pPr>
            <a:r>
              <a:rPr sz="2400" spc="135">
                <a:latin typeface="Trebuchet MS"/>
                <a:cs typeface="Trebuchet MS"/>
              </a:rPr>
              <a:t>Maths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679574" y="7429500"/>
            <a:ext cx="2533650" cy="876300"/>
          </a:xfrm>
          <a:prstGeom prst="rect">
            <a:avLst/>
          </a:prstGeom>
          <a:solidFill>
            <a:srgbClr val="CCD5FF"/>
          </a:solidFill>
        </p:spPr>
        <p:txBody>
          <a:bodyPr vert="horz" wrap="square" lIns="0" tIns="238125" rIns="0" bIns="0" rtlCol="0">
            <a:spAutoFit/>
          </a:bodyPr>
          <a:lstStyle/>
          <a:p>
            <a:pPr marL="447040">
              <a:lnSpc>
                <a:spcPct val="100000"/>
              </a:lnSpc>
              <a:spcBef>
                <a:spcPts val="1875"/>
              </a:spcBef>
            </a:pPr>
            <a:r>
              <a:rPr sz="2400">
                <a:latin typeface="Trebuchet MS"/>
                <a:cs typeface="Trebuchet MS"/>
              </a:rPr>
              <a:t>12.00</a:t>
            </a:r>
            <a:r>
              <a:rPr sz="2400" spc="-10">
                <a:latin typeface="Trebuchet MS"/>
                <a:cs typeface="Trebuchet MS"/>
              </a:rPr>
              <a:t> </a:t>
            </a:r>
            <a:r>
              <a:rPr sz="2400" spc="-125">
                <a:latin typeface="Trebuchet MS"/>
                <a:cs typeface="Trebuchet MS"/>
              </a:rPr>
              <a:t>-</a:t>
            </a:r>
            <a:r>
              <a:rPr sz="2400" spc="-5">
                <a:latin typeface="Trebuchet MS"/>
                <a:cs typeface="Trebuchet MS"/>
              </a:rPr>
              <a:t> </a:t>
            </a:r>
            <a:r>
              <a:rPr sz="2400" spc="-20">
                <a:latin typeface="Trebuchet MS"/>
                <a:cs typeface="Trebuchet MS"/>
              </a:rPr>
              <a:t>1.00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403718" y="7429500"/>
            <a:ext cx="4855845" cy="876300"/>
          </a:xfrm>
          <a:prstGeom prst="rect">
            <a:avLst/>
          </a:prstGeom>
          <a:solidFill>
            <a:srgbClr val="7C98CC"/>
          </a:solidFill>
        </p:spPr>
        <p:txBody>
          <a:bodyPr vert="horz" wrap="square" lIns="0" tIns="2381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75"/>
              </a:spcBef>
            </a:pPr>
            <a:r>
              <a:rPr sz="2400" spc="75">
                <a:latin typeface="Trebuchet MS"/>
                <a:cs typeface="Trebuchet MS"/>
              </a:rPr>
              <a:t>Lunch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077861" y="2656928"/>
            <a:ext cx="8066405" cy="5682615"/>
          </a:xfrm>
          <a:custGeom>
            <a:avLst/>
            <a:gdLst/>
            <a:ahLst/>
            <a:cxnLst/>
            <a:rect l="l" t="t" r="r" b="b"/>
            <a:pathLst>
              <a:path w="8066405" h="5682615">
                <a:moveTo>
                  <a:pt x="8047583" y="3901783"/>
                </a:moveTo>
                <a:lnTo>
                  <a:pt x="8042503" y="3864000"/>
                </a:lnTo>
                <a:lnTo>
                  <a:pt x="8025219" y="3823043"/>
                </a:lnTo>
                <a:lnTo>
                  <a:pt x="7998409" y="3788333"/>
                </a:lnTo>
                <a:lnTo>
                  <a:pt x="7963713" y="3761524"/>
                </a:lnTo>
                <a:lnTo>
                  <a:pt x="7922755" y="3744252"/>
                </a:lnTo>
                <a:lnTo>
                  <a:pt x="7877175" y="3738118"/>
                </a:lnTo>
                <a:lnTo>
                  <a:pt x="200025" y="3738118"/>
                </a:lnTo>
                <a:lnTo>
                  <a:pt x="154444" y="3744252"/>
                </a:lnTo>
                <a:lnTo>
                  <a:pt x="113487" y="3761524"/>
                </a:lnTo>
                <a:lnTo>
                  <a:pt x="78790" y="3788333"/>
                </a:lnTo>
                <a:lnTo>
                  <a:pt x="51981" y="3823043"/>
                </a:lnTo>
                <a:lnTo>
                  <a:pt x="34696" y="3864000"/>
                </a:lnTo>
                <a:lnTo>
                  <a:pt x="28575" y="3909568"/>
                </a:lnTo>
                <a:lnTo>
                  <a:pt x="28575" y="5510669"/>
                </a:lnTo>
                <a:lnTo>
                  <a:pt x="34696" y="5556250"/>
                </a:lnTo>
                <a:lnTo>
                  <a:pt x="51981" y="5597207"/>
                </a:lnTo>
                <a:lnTo>
                  <a:pt x="78790" y="5631904"/>
                </a:lnTo>
                <a:lnTo>
                  <a:pt x="113487" y="5658713"/>
                </a:lnTo>
                <a:lnTo>
                  <a:pt x="154444" y="5675998"/>
                </a:lnTo>
                <a:lnTo>
                  <a:pt x="200025" y="5682119"/>
                </a:lnTo>
                <a:lnTo>
                  <a:pt x="7877175" y="5682119"/>
                </a:lnTo>
                <a:lnTo>
                  <a:pt x="7922755" y="5675998"/>
                </a:lnTo>
                <a:lnTo>
                  <a:pt x="7963713" y="5658713"/>
                </a:lnTo>
                <a:lnTo>
                  <a:pt x="7998409" y="5631904"/>
                </a:lnTo>
                <a:lnTo>
                  <a:pt x="8025219" y="5597207"/>
                </a:lnTo>
                <a:lnTo>
                  <a:pt x="8042503" y="5556250"/>
                </a:lnTo>
                <a:lnTo>
                  <a:pt x="8047583" y="5518455"/>
                </a:lnTo>
                <a:lnTo>
                  <a:pt x="8047583" y="3901783"/>
                </a:lnTo>
                <a:close/>
              </a:path>
              <a:path w="8066405" h="5682615">
                <a:moveTo>
                  <a:pt x="8066125" y="171450"/>
                </a:moveTo>
                <a:lnTo>
                  <a:pt x="8060004" y="125869"/>
                </a:lnTo>
                <a:lnTo>
                  <a:pt x="8042719" y="84912"/>
                </a:lnTo>
                <a:lnTo>
                  <a:pt x="8015910" y="50215"/>
                </a:lnTo>
                <a:lnTo>
                  <a:pt x="7981213" y="23406"/>
                </a:lnTo>
                <a:lnTo>
                  <a:pt x="7940256" y="6121"/>
                </a:lnTo>
                <a:lnTo>
                  <a:pt x="7894675" y="0"/>
                </a:lnTo>
                <a:lnTo>
                  <a:pt x="171450" y="0"/>
                </a:lnTo>
                <a:lnTo>
                  <a:pt x="125869" y="6121"/>
                </a:lnTo>
                <a:lnTo>
                  <a:pt x="84912" y="23406"/>
                </a:lnTo>
                <a:lnTo>
                  <a:pt x="50215" y="50215"/>
                </a:lnTo>
                <a:lnTo>
                  <a:pt x="23406" y="84912"/>
                </a:lnTo>
                <a:lnTo>
                  <a:pt x="6121" y="125869"/>
                </a:lnTo>
                <a:lnTo>
                  <a:pt x="0" y="171450"/>
                </a:lnTo>
                <a:lnTo>
                  <a:pt x="0" y="3492271"/>
                </a:lnTo>
                <a:lnTo>
                  <a:pt x="6121" y="3537851"/>
                </a:lnTo>
                <a:lnTo>
                  <a:pt x="23406" y="3578809"/>
                </a:lnTo>
                <a:lnTo>
                  <a:pt x="50215" y="3613505"/>
                </a:lnTo>
                <a:lnTo>
                  <a:pt x="84912" y="3640315"/>
                </a:lnTo>
                <a:lnTo>
                  <a:pt x="125869" y="3657600"/>
                </a:lnTo>
                <a:lnTo>
                  <a:pt x="171450" y="3663721"/>
                </a:lnTo>
                <a:lnTo>
                  <a:pt x="7894675" y="3663721"/>
                </a:lnTo>
                <a:lnTo>
                  <a:pt x="7940256" y="3657600"/>
                </a:lnTo>
                <a:lnTo>
                  <a:pt x="7981213" y="3640315"/>
                </a:lnTo>
                <a:lnTo>
                  <a:pt x="8015910" y="3613505"/>
                </a:lnTo>
                <a:lnTo>
                  <a:pt x="8042719" y="3578809"/>
                </a:lnTo>
                <a:lnTo>
                  <a:pt x="8060004" y="3537851"/>
                </a:lnTo>
                <a:lnTo>
                  <a:pt x="8066125" y="3492271"/>
                </a:lnTo>
                <a:lnTo>
                  <a:pt x="8066125" y="171450"/>
                </a:lnTo>
                <a:close/>
              </a:path>
            </a:pathLst>
          </a:custGeom>
          <a:solidFill>
            <a:srgbClr val="FAC17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178421" y="2680397"/>
            <a:ext cx="7865109" cy="5525770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15"/>
              </a:spcBef>
            </a:pPr>
            <a:r>
              <a:rPr sz="3300" spc="-55">
                <a:latin typeface="Arial Black"/>
                <a:cs typeface="Arial Black"/>
              </a:rPr>
              <a:t>Breaktime</a:t>
            </a:r>
            <a:endParaRPr sz="330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615"/>
              </a:spcBef>
            </a:pPr>
            <a:r>
              <a:rPr sz="3300" spc="195">
                <a:latin typeface="Trebuchet MS"/>
                <a:cs typeface="Trebuchet MS"/>
              </a:rPr>
              <a:t>Our</a:t>
            </a:r>
            <a:r>
              <a:rPr sz="3300" spc="-150">
                <a:latin typeface="Trebuchet MS"/>
                <a:cs typeface="Trebuchet MS"/>
              </a:rPr>
              <a:t> </a:t>
            </a:r>
            <a:r>
              <a:rPr sz="3300" spc="50">
                <a:latin typeface="Trebuchet MS"/>
                <a:cs typeface="Trebuchet MS"/>
              </a:rPr>
              <a:t>breaktime</a:t>
            </a:r>
            <a:r>
              <a:rPr sz="3300" spc="-145">
                <a:latin typeface="Trebuchet MS"/>
                <a:cs typeface="Trebuchet MS"/>
              </a:rPr>
              <a:t> </a:t>
            </a:r>
            <a:r>
              <a:rPr sz="3300" spc="55">
                <a:latin typeface="Trebuchet MS"/>
                <a:cs typeface="Trebuchet MS"/>
              </a:rPr>
              <a:t>is</a:t>
            </a:r>
            <a:r>
              <a:rPr sz="3300" spc="-145">
                <a:latin typeface="Trebuchet MS"/>
                <a:cs typeface="Trebuchet MS"/>
              </a:rPr>
              <a:t> </a:t>
            </a:r>
            <a:r>
              <a:rPr sz="3300">
                <a:latin typeface="Trebuchet MS"/>
                <a:cs typeface="Trebuchet MS"/>
              </a:rPr>
              <a:t>at</a:t>
            </a:r>
            <a:r>
              <a:rPr sz="3300" spc="-145">
                <a:latin typeface="Trebuchet MS"/>
                <a:cs typeface="Trebuchet MS"/>
              </a:rPr>
              <a:t> </a:t>
            </a:r>
            <a:r>
              <a:rPr sz="3300" spc="40">
                <a:latin typeface="Trebuchet MS"/>
                <a:cs typeface="Trebuchet MS"/>
              </a:rPr>
              <a:t>10.45</a:t>
            </a:r>
            <a:endParaRPr sz="3300">
              <a:latin typeface="Trebuchet MS"/>
              <a:cs typeface="Trebuchet MS"/>
            </a:endParaRPr>
          </a:p>
          <a:p>
            <a:pPr marL="12700" marR="5080" algn="ctr">
              <a:lnSpc>
                <a:spcPct val="115500"/>
              </a:lnSpc>
            </a:pPr>
            <a:r>
              <a:rPr sz="3300" spc="125">
                <a:latin typeface="Trebuchet MS"/>
                <a:cs typeface="Trebuchet MS"/>
              </a:rPr>
              <a:t>We</a:t>
            </a:r>
            <a:r>
              <a:rPr sz="3300" spc="-125">
                <a:latin typeface="Trebuchet MS"/>
                <a:cs typeface="Trebuchet MS"/>
              </a:rPr>
              <a:t> </a:t>
            </a:r>
            <a:r>
              <a:rPr sz="3300" spc="85">
                <a:latin typeface="Trebuchet MS"/>
                <a:cs typeface="Trebuchet MS"/>
              </a:rPr>
              <a:t>have</a:t>
            </a:r>
            <a:r>
              <a:rPr sz="3300" spc="-120">
                <a:latin typeface="Trebuchet MS"/>
                <a:cs typeface="Trebuchet MS"/>
              </a:rPr>
              <a:t> </a:t>
            </a:r>
            <a:r>
              <a:rPr sz="3300" spc="50">
                <a:latin typeface="Trebuchet MS"/>
                <a:cs typeface="Trebuchet MS"/>
              </a:rPr>
              <a:t>breaktime</a:t>
            </a:r>
            <a:r>
              <a:rPr sz="3300" spc="-125">
                <a:latin typeface="Trebuchet MS"/>
                <a:cs typeface="Trebuchet MS"/>
              </a:rPr>
              <a:t> </a:t>
            </a:r>
            <a:r>
              <a:rPr sz="3300" spc="210">
                <a:latin typeface="Trebuchet MS"/>
                <a:cs typeface="Trebuchet MS"/>
              </a:rPr>
              <a:t>on</a:t>
            </a:r>
            <a:r>
              <a:rPr sz="3300" spc="-120">
                <a:latin typeface="Trebuchet MS"/>
                <a:cs typeface="Trebuchet MS"/>
              </a:rPr>
              <a:t> </a:t>
            </a:r>
            <a:r>
              <a:rPr sz="3300">
                <a:latin typeface="Trebuchet MS"/>
                <a:cs typeface="Trebuchet MS"/>
              </a:rPr>
              <a:t>the</a:t>
            </a:r>
            <a:r>
              <a:rPr sz="3300" spc="-120">
                <a:latin typeface="Trebuchet MS"/>
                <a:cs typeface="Trebuchet MS"/>
              </a:rPr>
              <a:t> </a:t>
            </a:r>
            <a:r>
              <a:rPr sz="3300" spc="-20">
                <a:latin typeface="Trebuchet MS"/>
                <a:cs typeface="Trebuchet MS"/>
              </a:rPr>
              <a:t>field</a:t>
            </a:r>
            <a:r>
              <a:rPr sz="3300" spc="-125">
                <a:latin typeface="Trebuchet MS"/>
                <a:cs typeface="Trebuchet MS"/>
              </a:rPr>
              <a:t> </a:t>
            </a:r>
            <a:r>
              <a:rPr sz="3300">
                <a:latin typeface="Trebuchet MS"/>
                <a:cs typeface="Trebuchet MS"/>
              </a:rPr>
              <a:t>with</a:t>
            </a:r>
            <a:r>
              <a:rPr sz="3300" spc="-120">
                <a:latin typeface="Trebuchet MS"/>
                <a:cs typeface="Trebuchet MS"/>
              </a:rPr>
              <a:t> </a:t>
            </a:r>
            <a:r>
              <a:rPr sz="3300" spc="-25">
                <a:latin typeface="Trebuchet MS"/>
                <a:cs typeface="Trebuchet MS"/>
              </a:rPr>
              <a:t>the </a:t>
            </a:r>
            <a:r>
              <a:rPr sz="3300">
                <a:latin typeface="Trebuchet MS"/>
                <a:cs typeface="Trebuchet MS"/>
              </a:rPr>
              <a:t>rest</a:t>
            </a:r>
            <a:r>
              <a:rPr sz="3300" spc="-55">
                <a:latin typeface="Trebuchet MS"/>
                <a:cs typeface="Trebuchet MS"/>
              </a:rPr>
              <a:t> </a:t>
            </a:r>
            <a:r>
              <a:rPr sz="3300">
                <a:latin typeface="Trebuchet MS"/>
                <a:cs typeface="Trebuchet MS"/>
              </a:rPr>
              <a:t>of</a:t>
            </a:r>
            <a:r>
              <a:rPr sz="3300" spc="-55">
                <a:latin typeface="Trebuchet MS"/>
                <a:cs typeface="Trebuchet MS"/>
              </a:rPr>
              <a:t> </a:t>
            </a:r>
            <a:r>
              <a:rPr sz="3300">
                <a:latin typeface="Trebuchet MS"/>
                <a:cs typeface="Trebuchet MS"/>
              </a:rPr>
              <a:t>the</a:t>
            </a:r>
            <a:r>
              <a:rPr sz="3300" spc="-55">
                <a:latin typeface="Trebuchet MS"/>
                <a:cs typeface="Trebuchet MS"/>
              </a:rPr>
              <a:t> </a:t>
            </a:r>
            <a:r>
              <a:rPr sz="3300">
                <a:latin typeface="Trebuchet MS"/>
                <a:cs typeface="Trebuchet MS"/>
              </a:rPr>
              <a:t>school.</a:t>
            </a:r>
            <a:r>
              <a:rPr sz="3300" spc="-50">
                <a:latin typeface="Trebuchet MS"/>
                <a:cs typeface="Trebuchet MS"/>
              </a:rPr>
              <a:t> </a:t>
            </a:r>
            <a:r>
              <a:rPr sz="3300">
                <a:latin typeface="Trebuchet MS"/>
                <a:cs typeface="Trebuchet MS"/>
              </a:rPr>
              <a:t>Free</a:t>
            </a:r>
            <a:r>
              <a:rPr sz="3300" spc="-55">
                <a:latin typeface="Trebuchet MS"/>
                <a:cs typeface="Trebuchet MS"/>
              </a:rPr>
              <a:t> </a:t>
            </a:r>
            <a:r>
              <a:rPr sz="3300" spc="-10">
                <a:latin typeface="Trebuchet MS"/>
                <a:cs typeface="Trebuchet MS"/>
              </a:rPr>
              <a:t>fruit</a:t>
            </a:r>
            <a:r>
              <a:rPr sz="3300" spc="-55">
                <a:latin typeface="Trebuchet MS"/>
                <a:cs typeface="Trebuchet MS"/>
              </a:rPr>
              <a:t> </a:t>
            </a:r>
            <a:r>
              <a:rPr sz="3300" spc="55">
                <a:latin typeface="Trebuchet MS"/>
                <a:cs typeface="Trebuchet MS"/>
              </a:rPr>
              <a:t>is</a:t>
            </a:r>
            <a:r>
              <a:rPr sz="3300" spc="-50">
                <a:latin typeface="Trebuchet MS"/>
                <a:cs typeface="Trebuchet MS"/>
              </a:rPr>
              <a:t> </a:t>
            </a:r>
            <a:r>
              <a:rPr sz="3300" spc="80">
                <a:latin typeface="Trebuchet MS"/>
                <a:cs typeface="Trebuchet MS"/>
              </a:rPr>
              <a:t>provided </a:t>
            </a:r>
            <a:r>
              <a:rPr sz="3300" spc="125">
                <a:latin typeface="Trebuchet MS"/>
                <a:cs typeface="Trebuchet MS"/>
              </a:rPr>
              <a:t>or</a:t>
            </a:r>
            <a:r>
              <a:rPr sz="3300" spc="-125">
                <a:latin typeface="Trebuchet MS"/>
                <a:cs typeface="Trebuchet MS"/>
              </a:rPr>
              <a:t> </a:t>
            </a:r>
            <a:r>
              <a:rPr sz="3300" spc="120">
                <a:latin typeface="Trebuchet MS"/>
                <a:cs typeface="Trebuchet MS"/>
              </a:rPr>
              <a:t>your</a:t>
            </a:r>
            <a:r>
              <a:rPr sz="3300" spc="-120">
                <a:latin typeface="Trebuchet MS"/>
                <a:cs typeface="Trebuchet MS"/>
              </a:rPr>
              <a:t> </a:t>
            </a:r>
            <a:r>
              <a:rPr sz="3300">
                <a:latin typeface="Trebuchet MS"/>
                <a:cs typeface="Trebuchet MS"/>
              </a:rPr>
              <a:t>child</a:t>
            </a:r>
            <a:r>
              <a:rPr sz="3300" spc="-120">
                <a:latin typeface="Trebuchet MS"/>
                <a:cs typeface="Trebuchet MS"/>
              </a:rPr>
              <a:t> </a:t>
            </a:r>
            <a:r>
              <a:rPr sz="3300" spc="70">
                <a:latin typeface="Trebuchet MS"/>
                <a:cs typeface="Trebuchet MS"/>
              </a:rPr>
              <a:t>can</a:t>
            </a:r>
            <a:r>
              <a:rPr sz="3300" spc="-125">
                <a:latin typeface="Trebuchet MS"/>
                <a:cs typeface="Trebuchet MS"/>
              </a:rPr>
              <a:t> </a:t>
            </a:r>
            <a:r>
              <a:rPr sz="3300" spc="90">
                <a:latin typeface="Trebuchet MS"/>
                <a:cs typeface="Trebuchet MS"/>
              </a:rPr>
              <a:t>bring</a:t>
            </a:r>
            <a:r>
              <a:rPr sz="3300" spc="-120">
                <a:latin typeface="Trebuchet MS"/>
                <a:cs typeface="Trebuchet MS"/>
              </a:rPr>
              <a:t> </a:t>
            </a:r>
            <a:r>
              <a:rPr sz="3300" spc="85">
                <a:latin typeface="Trebuchet MS"/>
                <a:cs typeface="Trebuchet MS"/>
              </a:rPr>
              <a:t>a</a:t>
            </a:r>
            <a:r>
              <a:rPr sz="3300" spc="-120">
                <a:latin typeface="Trebuchet MS"/>
                <a:cs typeface="Trebuchet MS"/>
              </a:rPr>
              <a:t> </a:t>
            </a:r>
            <a:r>
              <a:rPr sz="3300">
                <a:latin typeface="Trebuchet MS"/>
                <a:cs typeface="Trebuchet MS"/>
              </a:rPr>
              <a:t>piece</a:t>
            </a:r>
            <a:r>
              <a:rPr sz="3300" spc="-125">
                <a:latin typeface="Trebuchet MS"/>
                <a:cs typeface="Trebuchet MS"/>
              </a:rPr>
              <a:t> </a:t>
            </a:r>
            <a:r>
              <a:rPr sz="3300">
                <a:latin typeface="Trebuchet MS"/>
                <a:cs typeface="Trebuchet MS"/>
              </a:rPr>
              <a:t>of</a:t>
            </a:r>
            <a:r>
              <a:rPr sz="3300" spc="-120">
                <a:latin typeface="Trebuchet MS"/>
                <a:cs typeface="Trebuchet MS"/>
              </a:rPr>
              <a:t> </a:t>
            </a:r>
            <a:r>
              <a:rPr sz="3300" spc="-10">
                <a:latin typeface="Trebuchet MS"/>
                <a:cs typeface="Trebuchet MS"/>
              </a:rPr>
              <a:t>fruit</a:t>
            </a:r>
            <a:r>
              <a:rPr sz="3300" spc="-120">
                <a:latin typeface="Trebuchet MS"/>
                <a:cs typeface="Trebuchet MS"/>
              </a:rPr>
              <a:t> </a:t>
            </a:r>
            <a:r>
              <a:rPr sz="3300" spc="100">
                <a:latin typeface="Trebuchet MS"/>
                <a:cs typeface="Trebuchet MS"/>
              </a:rPr>
              <a:t>or </a:t>
            </a:r>
            <a:r>
              <a:rPr sz="3300" spc="60">
                <a:latin typeface="Trebuchet MS"/>
                <a:cs typeface="Trebuchet MS"/>
              </a:rPr>
              <a:t>veg</a:t>
            </a:r>
            <a:r>
              <a:rPr sz="3300" spc="-135">
                <a:latin typeface="Trebuchet MS"/>
                <a:cs typeface="Trebuchet MS"/>
              </a:rPr>
              <a:t> </a:t>
            </a:r>
            <a:r>
              <a:rPr sz="3300" spc="114">
                <a:latin typeface="Trebuchet MS"/>
                <a:cs typeface="Trebuchet MS"/>
              </a:rPr>
              <a:t>from</a:t>
            </a:r>
            <a:r>
              <a:rPr sz="3300" spc="-130">
                <a:latin typeface="Trebuchet MS"/>
                <a:cs typeface="Trebuchet MS"/>
              </a:rPr>
              <a:t> </a:t>
            </a:r>
            <a:r>
              <a:rPr sz="3300" spc="65">
                <a:latin typeface="Trebuchet MS"/>
                <a:cs typeface="Trebuchet MS"/>
              </a:rPr>
              <a:t>home.</a:t>
            </a:r>
            <a:endParaRPr sz="3300">
              <a:latin typeface="Trebuchet MS"/>
              <a:cs typeface="Trebuchet MS"/>
            </a:endParaRPr>
          </a:p>
          <a:p>
            <a:pPr marL="10795" algn="ctr">
              <a:lnSpc>
                <a:spcPct val="100000"/>
              </a:lnSpc>
              <a:spcBef>
                <a:spcPts val="2750"/>
              </a:spcBef>
            </a:pPr>
            <a:r>
              <a:rPr sz="3300" spc="-60">
                <a:latin typeface="Arial Black"/>
                <a:cs typeface="Arial Black"/>
              </a:rPr>
              <a:t>Lunchtime</a:t>
            </a:r>
            <a:endParaRPr sz="3300">
              <a:latin typeface="Arial Black"/>
              <a:cs typeface="Arial Black"/>
            </a:endParaRPr>
          </a:p>
          <a:p>
            <a:pPr marL="439420" marR="420370" algn="ctr">
              <a:lnSpc>
                <a:spcPct val="115500"/>
              </a:lnSpc>
            </a:pPr>
            <a:r>
              <a:rPr sz="3300" spc="195">
                <a:latin typeface="Trebuchet MS"/>
                <a:cs typeface="Trebuchet MS"/>
              </a:rPr>
              <a:t>Our</a:t>
            </a:r>
            <a:r>
              <a:rPr sz="3300" spc="-165">
                <a:latin typeface="Trebuchet MS"/>
                <a:cs typeface="Trebuchet MS"/>
              </a:rPr>
              <a:t> </a:t>
            </a:r>
            <a:r>
              <a:rPr sz="3300" spc="50">
                <a:latin typeface="Trebuchet MS"/>
                <a:cs typeface="Trebuchet MS"/>
              </a:rPr>
              <a:t>lunchtime</a:t>
            </a:r>
            <a:r>
              <a:rPr sz="3300" spc="-160">
                <a:latin typeface="Trebuchet MS"/>
                <a:cs typeface="Trebuchet MS"/>
              </a:rPr>
              <a:t> </a:t>
            </a:r>
            <a:r>
              <a:rPr sz="3300" spc="55">
                <a:latin typeface="Trebuchet MS"/>
                <a:cs typeface="Trebuchet MS"/>
              </a:rPr>
              <a:t>is</a:t>
            </a:r>
            <a:r>
              <a:rPr sz="3300" spc="-165">
                <a:latin typeface="Trebuchet MS"/>
                <a:cs typeface="Trebuchet MS"/>
              </a:rPr>
              <a:t> </a:t>
            </a:r>
            <a:r>
              <a:rPr sz="3300">
                <a:latin typeface="Trebuchet MS"/>
                <a:cs typeface="Trebuchet MS"/>
              </a:rPr>
              <a:t>at</a:t>
            </a:r>
            <a:r>
              <a:rPr sz="3300" spc="-160">
                <a:latin typeface="Trebuchet MS"/>
                <a:cs typeface="Trebuchet MS"/>
              </a:rPr>
              <a:t> </a:t>
            </a:r>
            <a:r>
              <a:rPr sz="3300">
                <a:latin typeface="Trebuchet MS"/>
                <a:cs typeface="Trebuchet MS"/>
              </a:rPr>
              <a:t>12.00.</a:t>
            </a:r>
            <a:r>
              <a:rPr sz="3300" spc="-160">
                <a:latin typeface="Trebuchet MS"/>
                <a:cs typeface="Trebuchet MS"/>
              </a:rPr>
              <a:t> </a:t>
            </a:r>
            <a:r>
              <a:rPr sz="3300" spc="130">
                <a:latin typeface="Trebuchet MS"/>
                <a:cs typeface="Trebuchet MS"/>
              </a:rPr>
              <a:t>During </a:t>
            </a:r>
            <a:r>
              <a:rPr sz="3300" spc="50">
                <a:latin typeface="Trebuchet MS"/>
                <a:cs typeface="Trebuchet MS"/>
              </a:rPr>
              <a:t>lunchtime</a:t>
            </a:r>
            <a:r>
              <a:rPr sz="3300" spc="-40">
                <a:latin typeface="Trebuchet MS"/>
                <a:cs typeface="Trebuchet MS"/>
              </a:rPr>
              <a:t> </a:t>
            </a:r>
            <a:r>
              <a:rPr sz="3300">
                <a:latin typeface="Trebuchet MS"/>
                <a:cs typeface="Trebuchet MS"/>
              </a:rPr>
              <a:t>children</a:t>
            </a:r>
            <a:r>
              <a:rPr sz="3300" spc="-40">
                <a:latin typeface="Trebuchet MS"/>
                <a:cs typeface="Trebuchet MS"/>
              </a:rPr>
              <a:t> </a:t>
            </a:r>
            <a:r>
              <a:rPr sz="3300" spc="70">
                <a:latin typeface="Trebuchet MS"/>
                <a:cs typeface="Trebuchet MS"/>
              </a:rPr>
              <a:t>can</a:t>
            </a:r>
            <a:r>
              <a:rPr sz="3300" spc="-40">
                <a:latin typeface="Trebuchet MS"/>
                <a:cs typeface="Trebuchet MS"/>
              </a:rPr>
              <a:t> </a:t>
            </a:r>
            <a:r>
              <a:rPr sz="3300" spc="60">
                <a:latin typeface="Trebuchet MS"/>
                <a:cs typeface="Trebuchet MS"/>
              </a:rPr>
              <a:t>access</a:t>
            </a:r>
            <a:r>
              <a:rPr sz="3300" spc="-40">
                <a:latin typeface="Trebuchet MS"/>
                <a:cs typeface="Trebuchet MS"/>
              </a:rPr>
              <a:t> </a:t>
            </a:r>
            <a:r>
              <a:rPr sz="3300" spc="135">
                <a:latin typeface="Trebuchet MS"/>
                <a:cs typeface="Trebuchet MS"/>
              </a:rPr>
              <a:t>OPAL</a:t>
            </a:r>
            <a:endParaRPr sz="3300">
              <a:latin typeface="Trebuchet MS"/>
              <a:cs typeface="Trebuchet MS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52281" y="3276279"/>
            <a:ext cx="9586595" cy="7005955"/>
            <a:chOff x="252281" y="3276279"/>
            <a:chExt cx="9586595" cy="7005955"/>
          </a:xfrm>
        </p:grpSpPr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2281" y="8415369"/>
              <a:ext cx="1876071" cy="1866635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8317556" y="3276279"/>
              <a:ext cx="1520825" cy="779780"/>
            </a:xfrm>
            <a:custGeom>
              <a:avLst/>
              <a:gdLst/>
              <a:ahLst/>
              <a:cxnLst/>
              <a:rect l="l" t="t" r="r" b="b"/>
              <a:pathLst>
                <a:path w="1520825" h="779779">
                  <a:moveTo>
                    <a:pt x="496674" y="7925"/>
                  </a:moveTo>
                  <a:lnTo>
                    <a:pt x="714254" y="80457"/>
                  </a:lnTo>
                  <a:lnTo>
                    <a:pt x="666506" y="68605"/>
                  </a:lnTo>
                  <a:lnTo>
                    <a:pt x="615521" y="62616"/>
                  </a:lnTo>
                  <a:lnTo>
                    <a:pt x="561997" y="62711"/>
                  </a:lnTo>
                  <a:lnTo>
                    <a:pt x="515546" y="67625"/>
                  </a:lnTo>
                  <a:lnTo>
                    <a:pt x="469580" y="76787"/>
                  </a:lnTo>
                  <a:lnTo>
                    <a:pt x="424468" y="90017"/>
                  </a:lnTo>
                  <a:lnTo>
                    <a:pt x="380578" y="107131"/>
                  </a:lnTo>
                  <a:lnTo>
                    <a:pt x="338278" y="127950"/>
                  </a:lnTo>
                  <a:lnTo>
                    <a:pt x="297936" y="152291"/>
                  </a:lnTo>
                  <a:lnTo>
                    <a:pt x="259922" y="179973"/>
                  </a:lnTo>
                  <a:lnTo>
                    <a:pt x="224603" y="210816"/>
                  </a:lnTo>
                  <a:lnTo>
                    <a:pt x="192536" y="244439"/>
                  </a:lnTo>
                  <a:lnTo>
                    <a:pt x="192347" y="244636"/>
                  </a:lnTo>
                  <a:lnTo>
                    <a:pt x="163395" y="281326"/>
                  </a:lnTo>
                  <a:lnTo>
                    <a:pt x="137823" y="320636"/>
                  </a:lnTo>
                  <a:lnTo>
                    <a:pt x="115759" y="362173"/>
                  </a:lnTo>
                  <a:lnTo>
                    <a:pt x="97329" y="405548"/>
                  </a:lnTo>
                  <a:lnTo>
                    <a:pt x="82663" y="450368"/>
                  </a:lnTo>
                  <a:lnTo>
                    <a:pt x="71885" y="496242"/>
                  </a:lnTo>
                  <a:lnTo>
                    <a:pt x="65125" y="542779"/>
                  </a:lnTo>
                  <a:lnTo>
                    <a:pt x="62508" y="589588"/>
                  </a:lnTo>
                  <a:lnTo>
                    <a:pt x="64162" y="636277"/>
                  </a:lnTo>
                  <a:lnTo>
                    <a:pt x="64578" y="640447"/>
                  </a:lnTo>
                  <a:lnTo>
                    <a:pt x="64171" y="644535"/>
                  </a:lnTo>
                  <a:lnTo>
                    <a:pt x="31157" y="670893"/>
                  </a:lnTo>
                  <a:lnTo>
                    <a:pt x="30884" y="670802"/>
                  </a:lnTo>
                  <a:lnTo>
                    <a:pt x="27083" y="670358"/>
                  </a:lnTo>
                  <a:lnTo>
                    <a:pt x="1873" y="641415"/>
                  </a:lnTo>
                  <a:lnTo>
                    <a:pt x="0" y="594802"/>
                  </a:lnTo>
                  <a:lnTo>
                    <a:pt x="1918" y="547791"/>
                  </a:lnTo>
                  <a:lnTo>
                    <a:pt x="7579" y="500789"/>
                  </a:lnTo>
                  <a:lnTo>
                    <a:pt x="16933" y="454201"/>
                  </a:lnTo>
                  <a:lnTo>
                    <a:pt x="46426" y="363796"/>
                  </a:lnTo>
                  <a:lnTo>
                    <a:pt x="66549" y="320699"/>
                  </a:lnTo>
                  <a:lnTo>
                    <a:pt x="89809" y="279417"/>
                  </a:lnTo>
                  <a:lnTo>
                    <a:pt x="115888" y="240658"/>
                  </a:lnTo>
                  <a:lnTo>
                    <a:pt x="116095" y="240350"/>
                  </a:lnTo>
                  <a:lnTo>
                    <a:pt x="145201" y="203866"/>
                  </a:lnTo>
                  <a:lnTo>
                    <a:pt x="177232" y="169928"/>
                  </a:lnTo>
                  <a:lnTo>
                    <a:pt x="212209" y="138419"/>
                  </a:lnTo>
                  <a:lnTo>
                    <a:pt x="249802" y="109590"/>
                  </a:lnTo>
                  <a:lnTo>
                    <a:pt x="289681" y="83693"/>
                  </a:lnTo>
                  <a:lnTo>
                    <a:pt x="331380" y="61052"/>
                  </a:lnTo>
                  <a:lnTo>
                    <a:pt x="375022" y="41655"/>
                  </a:lnTo>
                  <a:lnTo>
                    <a:pt x="419872" y="25832"/>
                  </a:lnTo>
                  <a:lnTo>
                    <a:pt x="465657" y="13617"/>
                  </a:lnTo>
                  <a:lnTo>
                    <a:pt x="496674" y="7925"/>
                  </a:lnTo>
                  <a:close/>
                </a:path>
                <a:path w="1520825" h="779779">
                  <a:moveTo>
                    <a:pt x="1499064" y="499329"/>
                  </a:moveTo>
                  <a:lnTo>
                    <a:pt x="1502518" y="500681"/>
                  </a:lnTo>
                  <a:lnTo>
                    <a:pt x="1505623" y="502925"/>
                  </a:lnTo>
                  <a:lnTo>
                    <a:pt x="1509087" y="504640"/>
                  </a:lnTo>
                  <a:lnTo>
                    <a:pt x="1511904" y="507097"/>
                  </a:lnTo>
                  <a:lnTo>
                    <a:pt x="1514074" y="510296"/>
                  </a:lnTo>
                  <a:lnTo>
                    <a:pt x="1516606" y="513422"/>
                  </a:lnTo>
                  <a:lnTo>
                    <a:pt x="1518170" y="516975"/>
                  </a:lnTo>
                  <a:lnTo>
                    <a:pt x="1518765" y="520953"/>
                  </a:lnTo>
                  <a:lnTo>
                    <a:pt x="1519993" y="524680"/>
                  </a:lnTo>
                  <a:lnTo>
                    <a:pt x="1520136" y="527341"/>
                  </a:lnTo>
                  <a:lnTo>
                    <a:pt x="1520180" y="528540"/>
                  </a:lnTo>
                  <a:lnTo>
                    <a:pt x="1519899" y="529852"/>
                  </a:lnTo>
                  <a:lnTo>
                    <a:pt x="1519700" y="530783"/>
                  </a:lnTo>
                  <a:lnTo>
                    <a:pt x="1519487" y="531780"/>
                  </a:lnTo>
                  <a:lnTo>
                    <a:pt x="1517916" y="578263"/>
                  </a:lnTo>
                  <a:lnTo>
                    <a:pt x="1517443" y="616536"/>
                  </a:lnTo>
                  <a:lnTo>
                    <a:pt x="1517439" y="635313"/>
                  </a:lnTo>
                  <a:lnTo>
                    <a:pt x="1517585" y="654061"/>
                  </a:lnTo>
                  <a:lnTo>
                    <a:pt x="1518355" y="692530"/>
                  </a:lnTo>
                  <a:lnTo>
                    <a:pt x="1520535" y="747434"/>
                  </a:lnTo>
                  <a:lnTo>
                    <a:pt x="1520784" y="749964"/>
                  </a:lnTo>
                  <a:lnTo>
                    <a:pt x="1520704" y="752484"/>
                  </a:lnTo>
                  <a:lnTo>
                    <a:pt x="1520095" y="756216"/>
                  </a:lnTo>
                  <a:lnTo>
                    <a:pt x="1519967" y="756997"/>
                  </a:lnTo>
                  <a:lnTo>
                    <a:pt x="1518790" y="760742"/>
                  </a:lnTo>
                  <a:lnTo>
                    <a:pt x="1492157" y="779570"/>
                  </a:lnTo>
                  <a:lnTo>
                    <a:pt x="1489637" y="779517"/>
                  </a:lnTo>
                  <a:lnTo>
                    <a:pt x="1484610" y="778754"/>
                  </a:lnTo>
                  <a:lnTo>
                    <a:pt x="1480428" y="777360"/>
                  </a:lnTo>
                  <a:lnTo>
                    <a:pt x="1445551" y="758093"/>
                  </a:lnTo>
                  <a:lnTo>
                    <a:pt x="1413541" y="741074"/>
                  </a:lnTo>
                  <a:lnTo>
                    <a:pt x="1372190" y="720012"/>
                  </a:lnTo>
                  <a:lnTo>
                    <a:pt x="1330426" y="699754"/>
                  </a:lnTo>
                  <a:lnTo>
                    <a:pt x="1288278" y="680337"/>
                  </a:lnTo>
                  <a:lnTo>
                    <a:pt x="1267062" y="670947"/>
                  </a:lnTo>
                  <a:lnTo>
                    <a:pt x="1259794" y="667593"/>
                  </a:lnTo>
                  <a:lnTo>
                    <a:pt x="1254659" y="662206"/>
                  </a:lnTo>
                  <a:lnTo>
                    <a:pt x="1251657" y="654785"/>
                  </a:lnTo>
                  <a:lnTo>
                    <a:pt x="1248565" y="647678"/>
                  </a:lnTo>
                  <a:lnTo>
                    <a:pt x="1249417" y="639498"/>
                  </a:lnTo>
                  <a:lnTo>
                    <a:pt x="1252171" y="632466"/>
                  </a:lnTo>
                  <a:lnTo>
                    <a:pt x="1255674" y="625359"/>
                  </a:lnTo>
                  <a:lnTo>
                    <a:pt x="1259357" y="621844"/>
                  </a:lnTo>
                  <a:lnTo>
                    <a:pt x="1399890" y="668692"/>
                  </a:lnTo>
                  <a:lnTo>
                    <a:pt x="1370367" y="626904"/>
                  </a:lnTo>
                  <a:lnTo>
                    <a:pt x="1358504" y="612227"/>
                  </a:lnTo>
                  <a:lnTo>
                    <a:pt x="1459473" y="645886"/>
                  </a:lnTo>
                  <a:lnTo>
                    <a:pt x="1459430" y="638677"/>
                  </a:lnTo>
                  <a:lnTo>
                    <a:pt x="1459745" y="593534"/>
                  </a:lnTo>
                  <a:lnTo>
                    <a:pt x="1460926" y="546530"/>
                  </a:lnTo>
                  <a:lnTo>
                    <a:pt x="1473248" y="504242"/>
                  </a:lnTo>
                  <a:lnTo>
                    <a:pt x="1487665" y="497979"/>
                  </a:lnTo>
                  <a:lnTo>
                    <a:pt x="1499064" y="499329"/>
                  </a:lnTo>
                  <a:close/>
                </a:path>
                <a:path w="1520825" h="779779">
                  <a:moveTo>
                    <a:pt x="752125" y="270043"/>
                  </a:moveTo>
                  <a:lnTo>
                    <a:pt x="956757" y="338259"/>
                  </a:lnTo>
                  <a:lnTo>
                    <a:pt x="952137" y="363034"/>
                  </a:lnTo>
                  <a:lnTo>
                    <a:pt x="952012" y="363706"/>
                  </a:lnTo>
                  <a:lnTo>
                    <a:pt x="950245" y="369400"/>
                  </a:lnTo>
                  <a:lnTo>
                    <a:pt x="948965" y="373526"/>
                  </a:lnTo>
                  <a:lnTo>
                    <a:pt x="947484" y="378299"/>
                  </a:lnTo>
                  <a:lnTo>
                    <a:pt x="921086" y="433277"/>
                  </a:lnTo>
                  <a:lnTo>
                    <a:pt x="891476" y="465589"/>
                  </a:lnTo>
                  <a:lnTo>
                    <a:pt x="853946" y="489383"/>
                  </a:lnTo>
                  <a:lnTo>
                    <a:pt x="811605" y="503469"/>
                  </a:lnTo>
                  <a:lnTo>
                    <a:pt x="767800" y="506255"/>
                  </a:lnTo>
                  <a:lnTo>
                    <a:pt x="737377" y="500251"/>
                  </a:lnTo>
                  <a:lnTo>
                    <a:pt x="689501" y="468954"/>
                  </a:lnTo>
                  <a:lnTo>
                    <a:pt x="666358" y="423785"/>
                  </a:lnTo>
                  <a:lnTo>
                    <a:pt x="664575" y="410164"/>
                  </a:lnTo>
                  <a:lnTo>
                    <a:pt x="758250" y="441391"/>
                  </a:lnTo>
                  <a:lnTo>
                    <a:pt x="772629" y="443936"/>
                  </a:lnTo>
                  <a:lnTo>
                    <a:pt x="826837" y="432994"/>
                  </a:lnTo>
                  <a:lnTo>
                    <a:pt x="869090" y="398486"/>
                  </a:lnTo>
                  <a:lnTo>
                    <a:pt x="886100" y="364387"/>
                  </a:lnTo>
                  <a:lnTo>
                    <a:pt x="886580" y="363227"/>
                  </a:lnTo>
                  <a:lnTo>
                    <a:pt x="886810" y="362669"/>
                  </a:lnTo>
                  <a:lnTo>
                    <a:pt x="891975" y="343693"/>
                  </a:lnTo>
                  <a:lnTo>
                    <a:pt x="892154" y="343038"/>
                  </a:lnTo>
                  <a:lnTo>
                    <a:pt x="895207" y="322602"/>
                  </a:lnTo>
                  <a:lnTo>
                    <a:pt x="746015" y="272868"/>
                  </a:lnTo>
                  <a:lnTo>
                    <a:pt x="750217" y="270681"/>
                  </a:lnTo>
                  <a:lnTo>
                    <a:pt x="752125" y="270043"/>
                  </a:lnTo>
                  <a:close/>
                </a:path>
                <a:path w="1520825" h="779779">
                  <a:moveTo>
                    <a:pt x="1283277" y="614437"/>
                  </a:moveTo>
                  <a:lnTo>
                    <a:pt x="1291546" y="617956"/>
                  </a:lnTo>
                  <a:lnTo>
                    <a:pt x="1302730" y="622899"/>
                  </a:lnTo>
                  <a:lnTo>
                    <a:pt x="1338230" y="639000"/>
                  </a:lnTo>
                  <a:lnTo>
                    <a:pt x="1369164" y="653632"/>
                  </a:lnTo>
                  <a:lnTo>
                    <a:pt x="1399890" y="668692"/>
                  </a:lnTo>
                  <a:lnTo>
                    <a:pt x="1259357" y="621844"/>
                  </a:lnTo>
                  <a:lnTo>
                    <a:pt x="1261056" y="620222"/>
                  </a:lnTo>
                  <a:lnTo>
                    <a:pt x="1268320" y="617056"/>
                  </a:lnTo>
                  <a:lnTo>
                    <a:pt x="1275833" y="614264"/>
                  </a:lnTo>
                  <a:lnTo>
                    <a:pt x="1283277" y="614437"/>
                  </a:lnTo>
                  <a:close/>
                </a:path>
                <a:path w="1520825" h="779779">
                  <a:moveTo>
                    <a:pt x="746015" y="272868"/>
                  </a:moveTo>
                  <a:lnTo>
                    <a:pt x="895207" y="322602"/>
                  </a:lnTo>
                  <a:lnTo>
                    <a:pt x="865710" y="317794"/>
                  </a:lnTo>
                  <a:lnTo>
                    <a:pt x="835171" y="315977"/>
                  </a:lnTo>
                  <a:lnTo>
                    <a:pt x="775939" y="327664"/>
                  </a:lnTo>
                  <a:lnTo>
                    <a:pt x="739928" y="357878"/>
                  </a:lnTo>
                  <a:lnTo>
                    <a:pt x="725911" y="395844"/>
                  </a:lnTo>
                  <a:lnTo>
                    <a:pt x="726557" y="406776"/>
                  </a:lnTo>
                  <a:lnTo>
                    <a:pt x="730138" y="418057"/>
                  </a:lnTo>
                  <a:lnTo>
                    <a:pt x="736968" y="428422"/>
                  </a:lnTo>
                  <a:lnTo>
                    <a:pt x="746351" y="436210"/>
                  </a:lnTo>
                  <a:lnTo>
                    <a:pt x="758250" y="441391"/>
                  </a:lnTo>
                  <a:lnTo>
                    <a:pt x="664575" y="410164"/>
                  </a:lnTo>
                  <a:lnTo>
                    <a:pt x="663480" y="401693"/>
                  </a:lnTo>
                  <a:lnTo>
                    <a:pt x="663445" y="401421"/>
                  </a:lnTo>
                  <a:lnTo>
                    <a:pt x="665080" y="378509"/>
                  </a:lnTo>
                  <a:lnTo>
                    <a:pt x="677169" y="341794"/>
                  </a:lnTo>
                  <a:lnTo>
                    <a:pt x="702375" y="305307"/>
                  </a:lnTo>
                  <a:lnTo>
                    <a:pt x="736977" y="277571"/>
                  </a:lnTo>
                  <a:lnTo>
                    <a:pt x="746015" y="272868"/>
                  </a:lnTo>
                  <a:close/>
                </a:path>
                <a:path w="1520825" h="779779">
                  <a:moveTo>
                    <a:pt x="1001609" y="287083"/>
                  </a:moveTo>
                  <a:lnTo>
                    <a:pt x="1045576" y="303300"/>
                  </a:lnTo>
                  <a:lnTo>
                    <a:pt x="1088795" y="321976"/>
                  </a:lnTo>
                  <a:lnTo>
                    <a:pt x="1131104" y="343032"/>
                  </a:lnTo>
                  <a:lnTo>
                    <a:pt x="1172338" y="366389"/>
                  </a:lnTo>
                  <a:lnTo>
                    <a:pt x="1212334" y="391968"/>
                  </a:lnTo>
                  <a:lnTo>
                    <a:pt x="1250929" y="419690"/>
                  </a:lnTo>
                  <a:lnTo>
                    <a:pt x="1291278" y="452234"/>
                  </a:lnTo>
                  <a:lnTo>
                    <a:pt x="1329391" y="486840"/>
                  </a:lnTo>
                  <a:lnTo>
                    <a:pt x="1365267" y="523508"/>
                  </a:lnTo>
                  <a:lnTo>
                    <a:pt x="1398906" y="562238"/>
                  </a:lnTo>
                  <a:lnTo>
                    <a:pt x="1430308" y="603031"/>
                  </a:lnTo>
                  <a:lnTo>
                    <a:pt x="1459473" y="645886"/>
                  </a:lnTo>
                  <a:lnTo>
                    <a:pt x="1358504" y="612227"/>
                  </a:lnTo>
                  <a:lnTo>
                    <a:pt x="1338177" y="587076"/>
                  </a:lnTo>
                  <a:lnTo>
                    <a:pt x="1303491" y="549337"/>
                  </a:lnTo>
                  <a:lnTo>
                    <a:pt x="1266482" y="513818"/>
                  </a:lnTo>
                  <a:lnTo>
                    <a:pt x="1227320" y="480647"/>
                  </a:lnTo>
                  <a:lnTo>
                    <a:pt x="1186177" y="449957"/>
                  </a:lnTo>
                  <a:lnTo>
                    <a:pt x="1143225" y="421877"/>
                  </a:lnTo>
                  <a:lnTo>
                    <a:pt x="1099177" y="396844"/>
                  </a:lnTo>
                  <a:lnTo>
                    <a:pt x="1099459" y="396938"/>
                  </a:lnTo>
                  <a:lnTo>
                    <a:pt x="1052580" y="374067"/>
                  </a:lnTo>
                  <a:lnTo>
                    <a:pt x="1005230" y="354598"/>
                  </a:lnTo>
                  <a:lnTo>
                    <a:pt x="752125" y="270043"/>
                  </a:lnTo>
                  <a:lnTo>
                    <a:pt x="785642" y="258842"/>
                  </a:lnTo>
                  <a:lnTo>
                    <a:pt x="821487" y="253832"/>
                  </a:lnTo>
                  <a:lnTo>
                    <a:pt x="856854" y="254126"/>
                  </a:lnTo>
                  <a:lnTo>
                    <a:pt x="890846" y="258200"/>
                  </a:lnTo>
                  <a:lnTo>
                    <a:pt x="888585" y="250579"/>
                  </a:lnTo>
                  <a:lnTo>
                    <a:pt x="957058" y="273405"/>
                  </a:lnTo>
                  <a:lnTo>
                    <a:pt x="1001609" y="287083"/>
                  </a:lnTo>
                  <a:close/>
                </a:path>
                <a:path w="1520825" h="779779">
                  <a:moveTo>
                    <a:pt x="759094" y="30338"/>
                  </a:moveTo>
                  <a:lnTo>
                    <a:pt x="801914" y="50443"/>
                  </a:lnTo>
                  <a:lnTo>
                    <a:pt x="840753" y="75264"/>
                  </a:lnTo>
                  <a:lnTo>
                    <a:pt x="875093" y="104634"/>
                  </a:lnTo>
                  <a:lnTo>
                    <a:pt x="904010" y="138334"/>
                  </a:lnTo>
                  <a:lnTo>
                    <a:pt x="927363" y="176368"/>
                  </a:lnTo>
                  <a:lnTo>
                    <a:pt x="944658" y="217774"/>
                  </a:lnTo>
                  <a:lnTo>
                    <a:pt x="955402" y="261593"/>
                  </a:lnTo>
                  <a:lnTo>
                    <a:pt x="957058" y="273405"/>
                  </a:lnTo>
                  <a:lnTo>
                    <a:pt x="888585" y="250579"/>
                  </a:lnTo>
                  <a:lnTo>
                    <a:pt x="882026" y="228473"/>
                  </a:lnTo>
                  <a:lnTo>
                    <a:pt x="869053" y="199878"/>
                  </a:lnTo>
                  <a:lnTo>
                    <a:pt x="831077" y="148955"/>
                  </a:lnTo>
                  <a:lnTo>
                    <a:pt x="797238" y="120855"/>
                  </a:lnTo>
                  <a:lnTo>
                    <a:pt x="758064" y="97948"/>
                  </a:lnTo>
                  <a:lnTo>
                    <a:pt x="714254" y="80457"/>
                  </a:lnTo>
                  <a:lnTo>
                    <a:pt x="496674" y="7925"/>
                  </a:lnTo>
                  <a:lnTo>
                    <a:pt x="511971" y="5117"/>
                  </a:lnTo>
                  <a:lnTo>
                    <a:pt x="558405" y="439"/>
                  </a:lnTo>
                  <a:lnTo>
                    <a:pt x="611950" y="0"/>
                  </a:lnTo>
                  <a:lnTo>
                    <a:pt x="663592" y="4948"/>
                  </a:lnTo>
                  <a:lnTo>
                    <a:pt x="712814" y="15117"/>
                  </a:lnTo>
                  <a:lnTo>
                    <a:pt x="759094" y="30338"/>
                  </a:lnTo>
                  <a:close/>
                </a:path>
              </a:pathLst>
            </a:custGeom>
            <a:solidFill>
              <a:srgbClr val="FBFB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575"/>
              <a:t>A</a:t>
            </a:r>
            <a:r>
              <a:rPr spc="509"/>
              <a:t> </a:t>
            </a:r>
            <a:r>
              <a:rPr spc="385"/>
              <a:t>typical</a:t>
            </a:r>
            <a:r>
              <a:rPr spc="509"/>
              <a:t> </a:t>
            </a:r>
            <a:r>
              <a:rPr spc="315"/>
              <a:t>Day</a:t>
            </a:r>
          </a:p>
        </p:txBody>
      </p:sp>
      <p:sp>
        <p:nvSpPr>
          <p:cNvPr id="26" name="object 26"/>
          <p:cNvSpPr/>
          <p:nvPr/>
        </p:nvSpPr>
        <p:spPr>
          <a:xfrm>
            <a:off x="8140638" y="5904981"/>
            <a:ext cx="2054225" cy="1332230"/>
          </a:xfrm>
          <a:custGeom>
            <a:avLst/>
            <a:gdLst/>
            <a:ahLst/>
            <a:cxnLst/>
            <a:rect l="l" t="t" r="r" b="b"/>
            <a:pathLst>
              <a:path w="2054225" h="1332229">
                <a:moveTo>
                  <a:pt x="271329" y="188600"/>
                </a:moveTo>
                <a:lnTo>
                  <a:pt x="584265" y="107556"/>
                </a:lnTo>
                <a:lnTo>
                  <a:pt x="535063" y="122922"/>
                </a:lnTo>
                <a:lnTo>
                  <a:pt x="486381" y="144713"/>
                </a:lnTo>
                <a:lnTo>
                  <a:pt x="438322" y="171590"/>
                </a:lnTo>
                <a:lnTo>
                  <a:pt x="391307" y="203444"/>
                </a:lnTo>
                <a:lnTo>
                  <a:pt x="352500" y="233173"/>
                </a:lnTo>
                <a:lnTo>
                  <a:pt x="315973" y="266247"/>
                </a:lnTo>
                <a:lnTo>
                  <a:pt x="281892" y="302623"/>
                </a:lnTo>
                <a:lnTo>
                  <a:pt x="249789" y="339799"/>
                </a:lnTo>
                <a:lnTo>
                  <a:pt x="220468" y="380190"/>
                </a:lnTo>
                <a:lnTo>
                  <a:pt x="193779" y="422523"/>
                </a:lnTo>
                <a:lnTo>
                  <a:pt x="169570" y="465526"/>
                </a:lnTo>
                <a:lnTo>
                  <a:pt x="148328" y="510384"/>
                </a:lnTo>
                <a:lnTo>
                  <a:pt x="130220" y="557055"/>
                </a:lnTo>
                <a:lnTo>
                  <a:pt x="114778" y="603035"/>
                </a:lnTo>
                <a:lnTo>
                  <a:pt x="103123" y="651970"/>
                </a:lnTo>
                <a:lnTo>
                  <a:pt x="94468" y="700128"/>
                </a:lnTo>
                <a:lnTo>
                  <a:pt x="89233" y="748712"/>
                </a:lnTo>
                <a:lnTo>
                  <a:pt x="87404" y="797726"/>
                </a:lnTo>
                <a:lnTo>
                  <a:pt x="88980" y="847170"/>
                </a:lnTo>
                <a:lnTo>
                  <a:pt x="93960" y="897044"/>
                </a:lnTo>
                <a:lnTo>
                  <a:pt x="102022" y="946120"/>
                </a:lnTo>
                <a:lnTo>
                  <a:pt x="113165" y="994398"/>
                </a:lnTo>
                <a:lnTo>
                  <a:pt x="127023" y="1040662"/>
                </a:lnTo>
                <a:lnTo>
                  <a:pt x="144688" y="1088563"/>
                </a:lnTo>
                <a:lnTo>
                  <a:pt x="165065" y="1134450"/>
                </a:lnTo>
                <a:lnTo>
                  <a:pt x="187878" y="1177082"/>
                </a:lnTo>
                <a:lnTo>
                  <a:pt x="214082" y="1220147"/>
                </a:lnTo>
                <a:lnTo>
                  <a:pt x="242720" y="1259959"/>
                </a:lnTo>
                <a:lnTo>
                  <a:pt x="246323" y="1264274"/>
                </a:lnTo>
                <a:lnTo>
                  <a:pt x="248830" y="1268872"/>
                </a:lnTo>
                <a:lnTo>
                  <a:pt x="243534" y="1313536"/>
                </a:lnTo>
                <a:lnTo>
                  <a:pt x="208321" y="1331839"/>
                </a:lnTo>
                <a:lnTo>
                  <a:pt x="196503" y="1329652"/>
                </a:lnTo>
                <a:lnTo>
                  <a:pt x="145799" y="1275876"/>
                </a:lnTo>
                <a:lnTo>
                  <a:pt x="120204" y="1235277"/>
                </a:lnTo>
                <a:lnTo>
                  <a:pt x="97042" y="1194047"/>
                </a:lnTo>
                <a:lnTo>
                  <a:pt x="76354" y="1152176"/>
                </a:lnTo>
                <a:lnTo>
                  <a:pt x="57862" y="1108425"/>
                </a:lnTo>
                <a:lnTo>
                  <a:pt x="42034" y="1063984"/>
                </a:lnTo>
                <a:lnTo>
                  <a:pt x="30809" y="1026222"/>
                </a:lnTo>
                <a:lnTo>
                  <a:pt x="17227" y="970704"/>
                </a:lnTo>
                <a:lnTo>
                  <a:pt x="9113" y="924265"/>
                </a:lnTo>
                <a:lnTo>
                  <a:pt x="3245" y="875933"/>
                </a:lnTo>
                <a:lnTo>
                  <a:pt x="538" y="829406"/>
                </a:lnTo>
                <a:lnTo>
                  <a:pt x="0" y="781005"/>
                </a:lnTo>
                <a:lnTo>
                  <a:pt x="2545" y="734429"/>
                </a:lnTo>
                <a:lnTo>
                  <a:pt x="7816" y="688459"/>
                </a:lnTo>
                <a:lnTo>
                  <a:pt x="15577" y="641845"/>
                </a:lnTo>
                <a:lnTo>
                  <a:pt x="26176" y="595807"/>
                </a:lnTo>
                <a:lnTo>
                  <a:pt x="39496" y="550377"/>
                </a:lnTo>
                <a:lnTo>
                  <a:pt x="55421" y="505584"/>
                </a:lnTo>
                <a:lnTo>
                  <a:pt x="73837" y="461458"/>
                </a:lnTo>
                <a:lnTo>
                  <a:pt x="94944" y="419258"/>
                </a:lnTo>
                <a:lnTo>
                  <a:pt x="117990" y="376556"/>
                </a:lnTo>
                <a:lnTo>
                  <a:pt x="143842" y="337064"/>
                </a:lnTo>
                <a:lnTo>
                  <a:pt x="171734" y="298355"/>
                </a:lnTo>
                <a:lnTo>
                  <a:pt x="201492" y="260474"/>
                </a:lnTo>
                <a:lnTo>
                  <a:pt x="233579" y="225927"/>
                </a:lnTo>
                <a:lnTo>
                  <a:pt x="267181" y="192298"/>
                </a:lnTo>
                <a:lnTo>
                  <a:pt x="271329" y="188600"/>
                </a:lnTo>
                <a:close/>
              </a:path>
              <a:path w="2054225" h="1332229">
                <a:moveTo>
                  <a:pt x="1829675" y="1482"/>
                </a:moveTo>
                <a:lnTo>
                  <a:pt x="1834713" y="177"/>
                </a:lnTo>
                <a:lnTo>
                  <a:pt x="1840003" y="119"/>
                </a:lnTo>
                <a:lnTo>
                  <a:pt x="1845530" y="0"/>
                </a:lnTo>
                <a:lnTo>
                  <a:pt x="1869493" y="12160"/>
                </a:lnTo>
                <a:lnTo>
                  <a:pt x="1873636" y="15023"/>
                </a:lnTo>
                <a:lnTo>
                  <a:pt x="1876799" y="19451"/>
                </a:lnTo>
                <a:lnTo>
                  <a:pt x="1878664" y="24216"/>
                </a:lnTo>
                <a:lnTo>
                  <a:pt x="1888471" y="41355"/>
                </a:lnTo>
                <a:lnTo>
                  <a:pt x="1898044" y="57242"/>
                </a:lnTo>
                <a:lnTo>
                  <a:pt x="1905072" y="68541"/>
                </a:lnTo>
                <a:lnTo>
                  <a:pt x="1912154" y="79826"/>
                </a:lnTo>
                <a:lnTo>
                  <a:pt x="1919609" y="92326"/>
                </a:lnTo>
                <a:lnTo>
                  <a:pt x="1926799" y="103583"/>
                </a:lnTo>
                <a:lnTo>
                  <a:pt x="1941061" y="126127"/>
                </a:lnTo>
                <a:lnTo>
                  <a:pt x="1955183" y="147396"/>
                </a:lnTo>
                <a:lnTo>
                  <a:pt x="1969803" y="169848"/>
                </a:lnTo>
                <a:lnTo>
                  <a:pt x="1984284" y="191023"/>
                </a:lnTo>
                <a:lnTo>
                  <a:pt x="1999264" y="213382"/>
                </a:lnTo>
                <a:lnTo>
                  <a:pt x="2014108" y="234463"/>
                </a:lnTo>
                <a:lnTo>
                  <a:pt x="2029452" y="256728"/>
                </a:lnTo>
                <a:lnTo>
                  <a:pt x="2044660" y="277715"/>
                </a:lnTo>
                <a:lnTo>
                  <a:pt x="2053789" y="304213"/>
                </a:lnTo>
                <a:lnTo>
                  <a:pt x="2052945" y="310991"/>
                </a:lnTo>
                <a:lnTo>
                  <a:pt x="2049543" y="321055"/>
                </a:lnTo>
                <a:lnTo>
                  <a:pt x="2047843" y="324119"/>
                </a:lnTo>
                <a:lnTo>
                  <a:pt x="2043788" y="330417"/>
                </a:lnTo>
                <a:lnTo>
                  <a:pt x="2041203" y="332398"/>
                </a:lnTo>
                <a:lnTo>
                  <a:pt x="2035875" y="337714"/>
                </a:lnTo>
                <a:lnTo>
                  <a:pt x="2032600" y="338562"/>
                </a:lnTo>
                <a:lnTo>
                  <a:pt x="2026104" y="341556"/>
                </a:lnTo>
                <a:lnTo>
                  <a:pt x="2019234" y="343335"/>
                </a:lnTo>
                <a:lnTo>
                  <a:pt x="2000816" y="344170"/>
                </a:lnTo>
                <a:lnTo>
                  <a:pt x="1982706" y="346236"/>
                </a:lnTo>
                <a:lnTo>
                  <a:pt x="1964269" y="347075"/>
                </a:lnTo>
                <a:lnTo>
                  <a:pt x="1946141" y="349146"/>
                </a:lnTo>
                <a:lnTo>
                  <a:pt x="1848768" y="358621"/>
                </a:lnTo>
                <a:lnTo>
                  <a:pt x="1816530" y="363034"/>
                </a:lnTo>
                <a:lnTo>
                  <a:pt x="1783933" y="366229"/>
                </a:lnTo>
                <a:lnTo>
                  <a:pt x="1751624" y="370661"/>
                </a:lnTo>
                <a:lnTo>
                  <a:pt x="1719603" y="376330"/>
                </a:lnTo>
                <a:lnTo>
                  <a:pt x="1687232" y="380777"/>
                </a:lnTo>
                <a:lnTo>
                  <a:pt x="1679150" y="381559"/>
                </a:lnTo>
                <a:lnTo>
                  <a:pt x="1671454" y="380928"/>
                </a:lnTo>
                <a:lnTo>
                  <a:pt x="1663825" y="377656"/>
                </a:lnTo>
                <a:lnTo>
                  <a:pt x="1640321" y="347010"/>
                </a:lnTo>
                <a:lnTo>
                  <a:pt x="1640121" y="339190"/>
                </a:lnTo>
                <a:lnTo>
                  <a:pt x="1641149" y="331053"/>
                </a:lnTo>
                <a:lnTo>
                  <a:pt x="1642179" y="328162"/>
                </a:lnTo>
                <a:lnTo>
                  <a:pt x="1842057" y="276398"/>
                </a:lnTo>
                <a:lnTo>
                  <a:pt x="1796478" y="258028"/>
                </a:lnTo>
                <a:lnTo>
                  <a:pt x="1752063" y="241981"/>
                </a:lnTo>
                <a:lnTo>
                  <a:pt x="1895122" y="204931"/>
                </a:lnTo>
                <a:lnTo>
                  <a:pt x="1889419" y="195913"/>
                </a:lnTo>
                <a:lnTo>
                  <a:pt x="1884069" y="188115"/>
                </a:lnTo>
                <a:lnTo>
                  <a:pt x="1878436" y="179079"/>
                </a:lnTo>
                <a:lnTo>
                  <a:pt x="1872838" y="170033"/>
                </a:lnTo>
                <a:lnTo>
                  <a:pt x="1855441" y="143053"/>
                </a:lnTo>
                <a:lnTo>
                  <a:pt x="1820825" y="86423"/>
                </a:lnTo>
                <a:lnTo>
                  <a:pt x="1800896" y="50916"/>
                </a:lnTo>
                <a:lnTo>
                  <a:pt x="1799934" y="44605"/>
                </a:lnTo>
                <a:lnTo>
                  <a:pt x="1800720" y="37842"/>
                </a:lnTo>
                <a:lnTo>
                  <a:pt x="1824888" y="4033"/>
                </a:lnTo>
                <a:lnTo>
                  <a:pt x="1829675" y="1482"/>
                </a:lnTo>
                <a:close/>
              </a:path>
              <a:path w="2054225" h="1332229">
                <a:moveTo>
                  <a:pt x="774649" y="300951"/>
                </a:moveTo>
                <a:lnTo>
                  <a:pt x="1114814" y="212855"/>
                </a:lnTo>
                <a:lnTo>
                  <a:pt x="1067301" y="226472"/>
                </a:lnTo>
                <a:lnTo>
                  <a:pt x="1081039" y="259647"/>
                </a:lnTo>
                <a:lnTo>
                  <a:pt x="1088614" y="286547"/>
                </a:lnTo>
                <a:lnTo>
                  <a:pt x="1089303" y="288992"/>
                </a:lnTo>
                <a:lnTo>
                  <a:pt x="1090680" y="293883"/>
                </a:lnTo>
                <a:lnTo>
                  <a:pt x="1096225" y="329181"/>
                </a:lnTo>
                <a:lnTo>
                  <a:pt x="1097672" y="365539"/>
                </a:lnTo>
                <a:lnTo>
                  <a:pt x="1091031" y="414487"/>
                </a:lnTo>
                <a:lnTo>
                  <a:pt x="1073682" y="460961"/>
                </a:lnTo>
                <a:lnTo>
                  <a:pt x="1047164" y="503250"/>
                </a:lnTo>
                <a:lnTo>
                  <a:pt x="1013340" y="540872"/>
                </a:lnTo>
                <a:lnTo>
                  <a:pt x="972794" y="568427"/>
                </a:lnTo>
                <a:lnTo>
                  <a:pt x="932228" y="584180"/>
                </a:lnTo>
                <a:lnTo>
                  <a:pt x="891496" y="589481"/>
                </a:lnTo>
                <a:lnTo>
                  <a:pt x="851894" y="583995"/>
                </a:lnTo>
                <a:lnTo>
                  <a:pt x="814719" y="567384"/>
                </a:lnTo>
                <a:lnTo>
                  <a:pt x="790090" y="548837"/>
                </a:lnTo>
                <a:lnTo>
                  <a:pt x="777178" y="533814"/>
                </a:lnTo>
                <a:lnTo>
                  <a:pt x="911873" y="498931"/>
                </a:lnTo>
                <a:lnTo>
                  <a:pt x="930885" y="491383"/>
                </a:lnTo>
                <a:lnTo>
                  <a:pt x="961457" y="467723"/>
                </a:lnTo>
                <a:lnTo>
                  <a:pt x="986575" y="437604"/>
                </a:lnTo>
                <a:lnTo>
                  <a:pt x="1003392" y="401763"/>
                </a:lnTo>
                <a:lnTo>
                  <a:pt x="1010015" y="364626"/>
                </a:lnTo>
                <a:lnTo>
                  <a:pt x="1008553" y="336143"/>
                </a:lnTo>
                <a:lnTo>
                  <a:pt x="1003464" y="308599"/>
                </a:lnTo>
                <a:lnTo>
                  <a:pt x="994977" y="281936"/>
                </a:lnTo>
                <a:lnTo>
                  <a:pt x="994591" y="280724"/>
                </a:lnTo>
                <a:lnTo>
                  <a:pt x="982735" y="254932"/>
                </a:lnTo>
                <a:lnTo>
                  <a:pt x="768604" y="310388"/>
                </a:lnTo>
                <a:lnTo>
                  <a:pt x="772037" y="304251"/>
                </a:lnTo>
                <a:lnTo>
                  <a:pt x="774649" y="300951"/>
                </a:lnTo>
                <a:close/>
              </a:path>
              <a:path w="2054225" h="1332229">
                <a:moveTo>
                  <a:pt x="1666409" y="302209"/>
                </a:moveTo>
                <a:lnTo>
                  <a:pt x="1674337" y="300156"/>
                </a:lnTo>
                <a:lnTo>
                  <a:pt x="1692325" y="296809"/>
                </a:lnTo>
                <a:lnTo>
                  <a:pt x="1710619" y="294695"/>
                </a:lnTo>
                <a:lnTo>
                  <a:pt x="1728584" y="291354"/>
                </a:lnTo>
                <a:lnTo>
                  <a:pt x="1746855" y="289246"/>
                </a:lnTo>
                <a:lnTo>
                  <a:pt x="1794339" y="282196"/>
                </a:lnTo>
                <a:lnTo>
                  <a:pt x="1818368" y="279909"/>
                </a:lnTo>
                <a:lnTo>
                  <a:pt x="1842057" y="276398"/>
                </a:lnTo>
                <a:lnTo>
                  <a:pt x="1642179" y="328162"/>
                </a:lnTo>
                <a:lnTo>
                  <a:pt x="1643723" y="323827"/>
                </a:lnTo>
                <a:lnTo>
                  <a:pt x="1647525" y="316283"/>
                </a:lnTo>
                <a:lnTo>
                  <a:pt x="1653162" y="310887"/>
                </a:lnTo>
                <a:lnTo>
                  <a:pt x="1659245" y="305376"/>
                </a:lnTo>
                <a:lnTo>
                  <a:pt x="1666409" y="302209"/>
                </a:lnTo>
                <a:close/>
              </a:path>
              <a:path w="2054225" h="1332229">
                <a:moveTo>
                  <a:pt x="768604" y="310388"/>
                </a:moveTo>
                <a:lnTo>
                  <a:pt x="982735" y="254932"/>
                </a:lnTo>
                <a:lnTo>
                  <a:pt x="944198" y="271472"/>
                </a:lnTo>
                <a:lnTo>
                  <a:pt x="906875" y="292945"/>
                </a:lnTo>
                <a:lnTo>
                  <a:pt x="873055" y="318759"/>
                </a:lnTo>
                <a:lnTo>
                  <a:pt x="845979" y="352009"/>
                </a:lnTo>
                <a:lnTo>
                  <a:pt x="829313" y="393058"/>
                </a:lnTo>
                <a:lnTo>
                  <a:pt x="826533" y="414768"/>
                </a:lnTo>
                <a:lnTo>
                  <a:pt x="826839" y="426496"/>
                </a:lnTo>
                <a:lnTo>
                  <a:pt x="839090" y="470552"/>
                </a:lnTo>
                <a:lnTo>
                  <a:pt x="876923" y="500111"/>
                </a:lnTo>
                <a:lnTo>
                  <a:pt x="893972" y="502255"/>
                </a:lnTo>
                <a:lnTo>
                  <a:pt x="911873" y="498931"/>
                </a:lnTo>
                <a:lnTo>
                  <a:pt x="777178" y="533814"/>
                </a:lnTo>
                <a:lnTo>
                  <a:pt x="754094" y="496500"/>
                </a:lnTo>
                <a:lnTo>
                  <a:pt x="740208" y="443684"/>
                </a:lnTo>
                <a:lnTo>
                  <a:pt x="738800" y="423059"/>
                </a:lnTo>
                <a:lnTo>
                  <a:pt x="739315" y="401935"/>
                </a:lnTo>
                <a:lnTo>
                  <a:pt x="742074" y="381542"/>
                </a:lnTo>
                <a:lnTo>
                  <a:pt x="746597" y="360692"/>
                </a:lnTo>
                <a:lnTo>
                  <a:pt x="753364" y="341885"/>
                </a:lnTo>
                <a:lnTo>
                  <a:pt x="761738" y="322661"/>
                </a:lnTo>
                <a:lnTo>
                  <a:pt x="768604" y="310388"/>
                </a:lnTo>
                <a:close/>
              </a:path>
              <a:path w="2054225" h="1332229">
                <a:moveTo>
                  <a:pt x="565712" y="21839"/>
                </a:moveTo>
                <a:lnTo>
                  <a:pt x="611908" y="11188"/>
                </a:lnTo>
                <a:lnTo>
                  <a:pt x="658145" y="5772"/>
                </a:lnTo>
                <a:lnTo>
                  <a:pt x="703534" y="3201"/>
                </a:lnTo>
                <a:lnTo>
                  <a:pt x="748455" y="5998"/>
                </a:lnTo>
                <a:lnTo>
                  <a:pt x="792336" y="13000"/>
                </a:lnTo>
                <a:lnTo>
                  <a:pt x="840543" y="26754"/>
                </a:lnTo>
                <a:lnTo>
                  <a:pt x="886757" y="46271"/>
                </a:lnTo>
                <a:lnTo>
                  <a:pt x="930121" y="70462"/>
                </a:lnTo>
                <a:lnTo>
                  <a:pt x="970733" y="101924"/>
                </a:lnTo>
                <a:lnTo>
                  <a:pt x="1007101" y="137110"/>
                </a:lnTo>
                <a:lnTo>
                  <a:pt x="1014580" y="145669"/>
                </a:lnTo>
                <a:lnTo>
                  <a:pt x="1017821" y="148765"/>
                </a:lnTo>
                <a:lnTo>
                  <a:pt x="1116561" y="123193"/>
                </a:lnTo>
                <a:lnTo>
                  <a:pt x="1166808" y="112804"/>
                </a:lnTo>
                <a:lnTo>
                  <a:pt x="1217699" y="104872"/>
                </a:lnTo>
                <a:lnTo>
                  <a:pt x="1269119" y="99427"/>
                </a:lnTo>
                <a:lnTo>
                  <a:pt x="1320634" y="95269"/>
                </a:lnTo>
                <a:lnTo>
                  <a:pt x="1372447" y="93657"/>
                </a:lnTo>
                <a:lnTo>
                  <a:pt x="1424442" y="94622"/>
                </a:lnTo>
                <a:lnTo>
                  <a:pt x="1476187" y="96964"/>
                </a:lnTo>
                <a:lnTo>
                  <a:pt x="1524592" y="101483"/>
                </a:lnTo>
                <a:lnTo>
                  <a:pt x="1620008" y="116129"/>
                </a:lnTo>
                <a:lnTo>
                  <a:pt x="1667021" y="126256"/>
                </a:lnTo>
                <a:lnTo>
                  <a:pt x="1713463" y="137842"/>
                </a:lnTo>
                <a:lnTo>
                  <a:pt x="1759654" y="152118"/>
                </a:lnTo>
                <a:lnTo>
                  <a:pt x="1805274" y="167853"/>
                </a:lnTo>
                <a:lnTo>
                  <a:pt x="1850324" y="185048"/>
                </a:lnTo>
                <a:lnTo>
                  <a:pt x="1895122" y="204931"/>
                </a:lnTo>
                <a:lnTo>
                  <a:pt x="1752063" y="241981"/>
                </a:lnTo>
                <a:lnTo>
                  <a:pt x="1749947" y="241217"/>
                </a:lnTo>
                <a:lnTo>
                  <a:pt x="1702875" y="227170"/>
                </a:lnTo>
                <a:lnTo>
                  <a:pt x="1654713" y="213405"/>
                </a:lnTo>
                <a:lnTo>
                  <a:pt x="1606507" y="203587"/>
                </a:lnTo>
                <a:lnTo>
                  <a:pt x="1557711" y="195234"/>
                </a:lnTo>
                <a:lnTo>
                  <a:pt x="1508415" y="188322"/>
                </a:lnTo>
                <a:lnTo>
                  <a:pt x="1459027" y="184058"/>
                </a:lnTo>
                <a:lnTo>
                  <a:pt x="1409638" y="182418"/>
                </a:lnTo>
                <a:lnTo>
                  <a:pt x="1360019" y="182149"/>
                </a:lnTo>
                <a:lnTo>
                  <a:pt x="1310578" y="184458"/>
                </a:lnTo>
                <a:lnTo>
                  <a:pt x="1261088" y="188092"/>
                </a:lnTo>
                <a:lnTo>
                  <a:pt x="1211957" y="194256"/>
                </a:lnTo>
                <a:lnTo>
                  <a:pt x="1163275" y="202928"/>
                </a:lnTo>
                <a:lnTo>
                  <a:pt x="1114814" y="212855"/>
                </a:lnTo>
                <a:lnTo>
                  <a:pt x="774649" y="300951"/>
                </a:lnTo>
                <a:lnTo>
                  <a:pt x="804696" y="262996"/>
                </a:lnTo>
                <a:lnTo>
                  <a:pt x="843063" y="229445"/>
                </a:lnTo>
                <a:lnTo>
                  <a:pt x="885005" y="202840"/>
                </a:lnTo>
                <a:lnTo>
                  <a:pt x="928391" y="182421"/>
                </a:lnTo>
                <a:lnTo>
                  <a:pt x="918939" y="174374"/>
                </a:lnTo>
                <a:lnTo>
                  <a:pt x="1017821" y="148765"/>
                </a:lnTo>
                <a:lnTo>
                  <a:pt x="1066754" y="134781"/>
                </a:lnTo>
                <a:lnTo>
                  <a:pt x="917757" y="173368"/>
                </a:lnTo>
                <a:lnTo>
                  <a:pt x="895308" y="154256"/>
                </a:lnTo>
                <a:lnTo>
                  <a:pt x="857989" y="129811"/>
                </a:lnTo>
                <a:lnTo>
                  <a:pt x="817518" y="111431"/>
                </a:lnTo>
                <a:lnTo>
                  <a:pt x="774344" y="98998"/>
                </a:lnTo>
                <a:lnTo>
                  <a:pt x="728548" y="92491"/>
                </a:lnTo>
                <a:lnTo>
                  <a:pt x="681269" y="91617"/>
                </a:lnTo>
                <a:lnTo>
                  <a:pt x="633246" y="97494"/>
                </a:lnTo>
                <a:lnTo>
                  <a:pt x="584265" y="107556"/>
                </a:lnTo>
                <a:lnTo>
                  <a:pt x="271329" y="188600"/>
                </a:lnTo>
                <a:lnTo>
                  <a:pt x="302443" y="160864"/>
                </a:lnTo>
                <a:lnTo>
                  <a:pt x="339190" y="131668"/>
                </a:lnTo>
                <a:lnTo>
                  <a:pt x="382945" y="101970"/>
                </a:lnTo>
                <a:lnTo>
                  <a:pt x="427698" y="75949"/>
                </a:lnTo>
                <a:lnTo>
                  <a:pt x="473194" y="53671"/>
                </a:lnTo>
                <a:lnTo>
                  <a:pt x="519495" y="36432"/>
                </a:lnTo>
                <a:lnTo>
                  <a:pt x="565712" y="21839"/>
                </a:lnTo>
                <a:close/>
              </a:path>
            </a:pathLst>
          </a:custGeom>
          <a:solidFill>
            <a:srgbClr val="FBFBFB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9890" y="399823"/>
            <a:ext cx="17047845" cy="9487535"/>
            <a:chOff x="619890" y="399823"/>
            <a:chExt cx="17047845" cy="9487535"/>
          </a:xfrm>
        </p:grpSpPr>
        <p:sp>
          <p:nvSpPr>
            <p:cNvPr id="3" name="object 3"/>
            <p:cNvSpPr/>
            <p:nvPr/>
          </p:nvSpPr>
          <p:spPr>
            <a:xfrm>
              <a:off x="619890" y="399823"/>
              <a:ext cx="17047845" cy="9487535"/>
            </a:xfrm>
            <a:custGeom>
              <a:avLst/>
              <a:gdLst/>
              <a:ahLst/>
              <a:cxnLst/>
              <a:rect l="l" t="t" r="r" b="b"/>
              <a:pathLst>
                <a:path w="17047845" h="9487535">
                  <a:moveTo>
                    <a:pt x="16876767" y="9487351"/>
                  </a:moveTo>
                  <a:lnTo>
                    <a:pt x="171450" y="9487351"/>
                  </a:lnTo>
                  <a:lnTo>
                    <a:pt x="125871" y="9481227"/>
                  </a:lnTo>
                  <a:lnTo>
                    <a:pt x="84915" y="9463943"/>
                  </a:lnTo>
                  <a:lnTo>
                    <a:pt x="50216" y="9437134"/>
                  </a:lnTo>
                  <a:lnTo>
                    <a:pt x="23407" y="9402435"/>
                  </a:lnTo>
                  <a:lnTo>
                    <a:pt x="6124" y="9361479"/>
                  </a:lnTo>
                  <a:lnTo>
                    <a:pt x="0" y="9315901"/>
                  </a:lnTo>
                  <a:lnTo>
                    <a:pt x="0" y="171449"/>
                  </a:lnTo>
                  <a:lnTo>
                    <a:pt x="6124" y="125871"/>
                  </a:lnTo>
                  <a:lnTo>
                    <a:pt x="23407" y="84915"/>
                  </a:lnTo>
                  <a:lnTo>
                    <a:pt x="50216" y="50216"/>
                  </a:lnTo>
                  <a:lnTo>
                    <a:pt x="84915" y="23407"/>
                  </a:lnTo>
                  <a:lnTo>
                    <a:pt x="125871" y="6124"/>
                  </a:lnTo>
                  <a:lnTo>
                    <a:pt x="171450" y="0"/>
                  </a:lnTo>
                  <a:lnTo>
                    <a:pt x="16876767" y="0"/>
                  </a:lnTo>
                  <a:lnTo>
                    <a:pt x="16922345" y="6124"/>
                  </a:lnTo>
                  <a:lnTo>
                    <a:pt x="16963301" y="23407"/>
                  </a:lnTo>
                  <a:lnTo>
                    <a:pt x="16998000" y="50216"/>
                  </a:lnTo>
                  <a:lnTo>
                    <a:pt x="17024809" y="84915"/>
                  </a:lnTo>
                  <a:lnTo>
                    <a:pt x="17042093" y="125871"/>
                  </a:lnTo>
                  <a:lnTo>
                    <a:pt x="17047584" y="166737"/>
                  </a:lnTo>
                  <a:lnTo>
                    <a:pt x="17047584" y="9320613"/>
                  </a:lnTo>
                  <a:lnTo>
                    <a:pt x="17042093" y="9361479"/>
                  </a:lnTo>
                  <a:lnTo>
                    <a:pt x="17024809" y="9402435"/>
                  </a:lnTo>
                  <a:lnTo>
                    <a:pt x="16998000" y="9437134"/>
                  </a:lnTo>
                  <a:lnTo>
                    <a:pt x="16963301" y="9463943"/>
                  </a:lnTo>
                  <a:lnTo>
                    <a:pt x="16922345" y="9481227"/>
                  </a:lnTo>
                  <a:lnTo>
                    <a:pt x="16876767" y="9487351"/>
                  </a:lnTo>
                  <a:close/>
                </a:path>
              </a:pathLst>
            </a:custGeom>
            <a:solidFill>
              <a:srgbClr val="3449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9679572" y="6362699"/>
              <a:ext cx="2533650" cy="3009900"/>
            </a:xfrm>
            <a:custGeom>
              <a:avLst/>
              <a:gdLst/>
              <a:ahLst/>
              <a:cxnLst/>
              <a:rect l="l" t="t" r="r" b="b"/>
              <a:pathLst>
                <a:path w="2533650" h="3009900">
                  <a:moveTo>
                    <a:pt x="2533637" y="2133600"/>
                  </a:moveTo>
                  <a:lnTo>
                    <a:pt x="0" y="2133600"/>
                  </a:lnTo>
                  <a:lnTo>
                    <a:pt x="0" y="3009900"/>
                  </a:lnTo>
                  <a:lnTo>
                    <a:pt x="2533637" y="3009900"/>
                  </a:lnTo>
                  <a:lnTo>
                    <a:pt x="2533637" y="2133600"/>
                  </a:lnTo>
                  <a:close/>
                </a:path>
                <a:path w="2533650" h="3009900">
                  <a:moveTo>
                    <a:pt x="2533637" y="1066800"/>
                  </a:moveTo>
                  <a:lnTo>
                    <a:pt x="0" y="1066800"/>
                  </a:lnTo>
                  <a:lnTo>
                    <a:pt x="0" y="1943100"/>
                  </a:lnTo>
                  <a:lnTo>
                    <a:pt x="2533637" y="1943100"/>
                  </a:lnTo>
                  <a:lnTo>
                    <a:pt x="2533637" y="1066800"/>
                  </a:lnTo>
                  <a:close/>
                </a:path>
                <a:path w="2533650" h="3009900">
                  <a:moveTo>
                    <a:pt x="2533637" y="0"/>
                  </a:moveTo>
                  <a:lnTo>
                    <a:pt x="0" y="0"/>
                  </a:lnTo>
                  <a:lnTo>
                    <a:pt x="0" y="876300"/>
                  </a:lnTo>
                  <a:lnTo>
                    <a:pt x="2533637" y="876300"/>
                  </a:lnTo>
                  <a:lnTo>
                    <a:pt x="2533637" y="0"/>
                  </a:lnTo>
                  <a:close/>
                </a:path>
              </a:pathLst>
            </a:custGeom>
            <a:solidFill>
              <a:srgbClr val="CCD5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403718" y="6362699"/>
              <a:ext cx="4855845" cy="876300"/>
            </a:xfrm>
            <a:custGeom>
              <a:avLst/>
              <a:gdLst/>
              <a:ahLst/>
              <a:cxnLst/>
              <a:rect l="l" t="t" r="r" b="b"/>
              <a:pathLst>
                <a:path w="4855844" h="876300">
                  <a:moveTo>
                    <a:pt x="4855580" y="876299"/>
                  </a:moveTo>
                  <a:lnTo>
                    <a:pt x="0" y="876299"/>
                  </a:lnTo>
                  <a:lnTo>
                    <a:pt x="0" y="0"/>
                  </a:lnTo>
                  <a:lnTo>
                    <a:pt x="4855580" y="0"/>
                  </a:lnTo>
                  <a:lnTo>
                    <a:pt x="4855580" y="876299"/>
                  </a:lnTo>
                  <a:close/>
                </a:path>
              </a:pathLst>
            </a:custGeom>
            <a:solidFill>
              <a:srgbClr val="99A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403709" y="7429499"/>
              <a:ext cx="4855845" cy="1943100"/>
            </a:xfrm>
            <a:custGeom>
              <a:avLst/>
              <a:gdLst/>
              <a:ahLst/>
              <a:cxnLst/>
              <a:rect l="l" t="t" r="r" b="b"/>
              <a:pathLst>
                <a:path w="4855844" h="1943100">
                  <a:moveTo>
                    <a:pt x="4855578" y="1066800"/>
                  </a:moveTo>
                  <a:lnTo>
                    <a:pt x="0" y="1066800"/>
                  </a:lnTo>
                  <a:lnTo>
                    <a:pt x="0" y="1943100"/>
                  </a:lnTo>
                  <a:lnTo>
                    <a:pt x="4855578" y="1943100"/>
                  </a:lnTo>
                  <a:lnTo>
                    <a:pt x="4855578" y="1066800"/>
                  </a:lnTo>
                  <a:close/>
                </a:path>
                <a:path w="4855844" h="1943100">
                  <a:moveTo>
                    <a:pt x="4855578" y="0"/>
                  </a:moveTo>
                  <a:lnTo>
                    <a:pt x="0" y="0"/>
                  </a:lnTo>
                  <a:lnTo>
                    <a:pt x="0" y="876300"/>
                  </a:lnTo>
                  <a:lnTo>
                    <a:pt x="4855578" y="876300"/>
                  </a:lnTo>
                  <a:lnTo>
                    <a:pt x="4855578" y="0"/>
                  </a:lnTo>
                  <a:close/>
                </a:path>
              </a:pathLst>
            </a:custGeom>
            <a:solidFill>
              <a:srgbClr val="7C98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9679574" y="1028700"/>
            <a:ext cx="2533650" cy="876300"/>
          </a:xfrm>
          <a:prstGeom prst="rect">
            <a:avLst/>
          </a:prstGeom>
          <a:solidFill>
            <a:srgbClr val="CCD5FF"/>
          </a:solidFill>
        </p:spPr>
        <p:txBody>
          <a:bodyPr vert="horz" wrap="square" lIns="0" tIns="238125" rIns="0" bIns="0" rtlCol="0">
            <a:spAutoFit/>
          </a:bodyPr>
          <a:lstStyle/>
          <a:p>
            <a:pPr marL="534035">
              <a:lnSpc>
                <a:spcPct val="100000"/>
              </a:lnSpc>
              <a:spcBef>
                <a:spcPts val="1875"/>
              </a:spcBef>
            </a:pPr>
            <a:r>
              <a:rPr sz="2400">
                <a:latin typeface="Trebuchet MS"/>
                <a:cs typeface="Trebuchet MS"/>
              </a:rPr>
              <a:t>1.00</a:t>
            </a:r>
            <a:r>
              <a:rPr sz="2400" spc="-75">
                <a:latin typeface="Trebuchet MS"/>
                <a:cs typeface="Trebuchet MS"/>
              </a:rPr>
              <a:t> </a:t>
            </a:r>
            <a:r>
              <a:rPr sz="2400" spc="-125">
                <a:latin typeface="Trebuchet MS"/>
                <a:cs typeface="Trebuchet MS"/>
              </a:rPr>
              <a:t>-</a:t>
            </a:r>
            <a:r>
              <a:rPr sz="2400" spc="-70">
                <a:latin typeface="Trebuchet MS"/>
                <a:cs typeface="Trebuchet MS"/>
              </a:rPr>
              <a:t> </a:t>
            </a:r>
            <a:r>
              <a:rPr sz="2400" spc="-20">
                <a:latin typeface="Trebuchet MS"/>
                <a:cs typeface="Trebuchet MS"/>
              </a:rPr>
              <a:t>1.15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403718" y="1028700"/>
            <a:ext cx="4855845" cy="876300"/>
          </a:xfrm>
          <a:prstGeom prst="rect">
            <a:avLst/>
          </a:prstGeom>
          <a:solidFill>
            <a:srgbClr val="99ABFF"/>
          </a:solidFill>
        </p:spPr>
        <p:txBody>
          <a:bodyPr vert="horz" wrap="square" lIns="0" tIns="2381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75"/>
              </a:spcBef>
            </a:pPr>
            <a:r>
              <a:rPr sz="2400" spc="-10">
                <a:latin typeface="Trebuchet MS"/>
                <a:cs typeface="Trebuchet MS"/>
              </a:rPr>
              <a:t>Fluency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679574" y="2095500"/>
            <a:ext cx="2533650" cy="876300"/>
          </a:xfrm>
          <a:prstGeom prst="rect">
            <a:avLst/>
          </a:prstGeom>
          <a:solidFill>
            <a:srgbClr val="CCD5FF"/>
          </a:solidFill>
        </p:spPr>
        <p:txBody>
          <a:bodyPr vert="horz" wrap="square" lIns="0" tIns="238125" rIns="0" bIns="0" rtlCol="0">
            <a:spAutoFit/>
          </a:bodyPr>
          <a:lstStyle/>
          <a:p>
            <a:pPr marL="534035">
              <a:lnSpc>
                <a:spcPct val="100000"/>
              </a:lnSpc>
              <a:spcBef>
                <a:spcPts val="1875"/>
              </a:spcBef>
            </a:pPr>
            <a:r>
              <a:rPr sz="2400">
                <a:latin typeface="Trebuchet MS"/>
                <a:cs typeface="Trebuchet MS"/>
              </a:rPr>
              <a:t>1.15</a:t>
            </a:r>
            <a:r>
              <a:rPr sz="2400" spc="-75">
                <a:latin typeface="Trebuchet MS"/>
                <a:cs typeface="Trebuchet MS"/>
              </a:rPr>
              <a:t> </a:t>
            </a:r>
            <a:r>
              <a:rPr sz="2400" spc="-125">
                <a:latin typeface="Trebuchet MS"/>
                <a:cs typeface="Trebuchet MS"/>
              </a:rPr>
              <a:t>-</a:t>
            </a:r>
            <a:r>
              <a:rPr sz="2400" spc="-70">
                <a:latin typeface="Trebuchet MS"/>
                <a:cs typeface="Trebuchet MS"/>
              </a:rPr>
              <a:t> </a:t>
            </a:r>
            <a:r>
              <a:rPr sz="2400" spc="-20">
                <a:latin typeface="Trebuchet MS"/>
                <a:cs typeface="Trebuchet MS"/>
              </a:rPr>
              <a:t>2.00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403718" y="2095500"/>
            <a:ext cx="4855845" cy="876300"/>
          </a:xfrm>
          <a:prstGeom prst="rect">
            <a:avLst/>
          </a:prstGeom>
          <a:solidFill>
            <a:srgbClr val="99ABFF"/>
          </a:solidFill>
        </p:spPr>
        <p:txBody>
          <a:bodyPr vert="horz" wrap="square" lIns="0" tIns="2381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75"/>
              </a:spcBef>
            </a:pPr>
            <a:r>
              <a:rPr sz="2400" spc="60">
                <a:latin typeface="Trebuchet MS"/>
                <a:cs typeface="Trebuchet MS"/>
              </a:rPr>
              <a:t>Reading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679574" y="3162300"/>
            <a:ext cx="2533650" cy="876300"/>
          </a:xfrm>
          <a:prstGeom prst="rect">
            <a:avLst/>
          </a:prstGeom>
          <a:solidFill>
            <a:srgbClr val="CCD5FF"/>
          </a:solidFill>
        </p:spPr>
        <p:txBody>
          <a:bodyPr vert="horz" wrap="square" lIns="0" tIns="238125" rIns="0" bIns="0" rtlCol="0">
            <a:spAutoFit/>
          </a:bodyPr>
          <a:lstStyle/>
          <a:p>
            <a:pPr marL="534035">
              <a:lnSpc>
                <a:spcPct val="100000"/>
              </a:lnSpc>
              <a:spcBef>
                <a:spcPts val="1875"/>
              </a:spcBef>
            </a:pPr>
            <a:r>
              <a:rPr sz="2400">
                <a:latin typeface="Trebuchet MS"/>
                <a:cs typeface="Trebuchet MS"/>
              </a:rPr>
              <a:t>2.00</a:t>
            </a:r>
            <a:r>
              <a:rPr sz="2400" spc="-75">
                <a:latin typeface="Trebuchet MS"/>
                <a:cs typeface="Trebuchet MS"/>
              </a:rPr>
              <a:t> </a:t>
            </a:r>
            <a:r>
              <a:rPr sz="2400" spc="-125">
                <a:latin typeface="Trebuchet MS"/>
                <a:cs typeface="Trebuchet MS"/>
              </a:rPr>
              <a:t>-</a:t>
            </a:r>
            <a:r>
              <a:rPr sz="2400" spc="-70">
                <a:latin typeface="Trebuchet MS"/>
                <a:cs typeface="Trebuchet MS"/>
              </a:rPr>
              <a:t> </a:t>
            </a:r>
            <a:r>
              <a:rPr sz="2400" spc="-20">
                <a:latin typeface="Trebuchet MS"/>
                <a:cs typeface="Trebuchet MS"/>
              </a:rPr>
              <a:t>2.30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403718" y="3162300"/>
            <a:ext cx="4855845" cy="876300"/>
          </a:xfrm>
          <a:prstGeom prst="rect">
            <a:avLst/>
          </a:prstGeom>
          <a:solidFill>
            <a:srgbClr val="99ABFF"/>
          </a:solidFill>
        </p:spPr>
        <p:txBody>
          <a:bodyPr vert="horz" wrap="square" lIns="0" tIns="2381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75"/>
              </a:spcBef>
            </a:pPr>
            <a:r>
              <a:rPr sz="2400" spc="70">
                <a:latin typeface="Trebuchet MS"/>
                <a:cs typeface="Trebuchet MS"/>
              </a:rPr>
              <a:t>Foundation</a:t>
            </a:r>
            <a:r>
              <a:rPr sz="2400" spc="-80">
                <a:latin typeface="Trebuchet MS"/>
                <a:cs typeface="Trebuchet MS"/>
              </a:rPr>
              <a:t> </a:t>
            </a:r>
            <a:r>
              <a:rPr sz="2400" spc="-10">
                <a:latin typeface="Trebuchet MS"/>
                <a:cs typeface="Trebuchet MS"/>
              </a:rPr>
              <a:t>Subject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679574" y="4229100"/>
            <a:ext cx="2533650" cy="876300"/>
          </a:xfrm>
          <a:prstGeom prst="rect">
            <a:avLst/>
          </a:prstGeom>
          <a:solidFill>
            <a:srgbClr val="CCD5FF"/>
          </a:solidFill>
        </p:spPr>
        <p:txBody>
          <a:bodyPr vert="horz" wrap="square" lIns="0" tIns="238125" rIns="0" bIns="0" rtlCol="0">
            <a:spAutoFit/>
          </a:bodyPr>
          <a:lstStyle/>
          <a:p>
            <a:pPr marL="534035">
              <a:lnSpc>
                <a:spcPct val="100000"/>
              </a:lnSpc>
              <a:spcBef>
                <a:spcPts val="1875"/>
              </a:spcBef>
            </a:pPr>
            <a:r>
              <a:rPr sz="2400">
                <a:latin typeface="Trebuchet MS"/>
                <a:cs typeface="Trebuchet MS"/>
              </a:rPr>
              <a:t>2.30</a:t>
            </a:r>
            <a:r>
              <a:rPr sz="2400" spc="-75">
                <a:latin typeface="Trebuchet MS"/>
                <a:cs typeface="Trebuchet MS"/>
              </a:rPr>
              <a:t> </a:t>
            </a:r>
            <a:r>
              <a:rPr sz="2400" spc="-125">
                <a:latin typeface="Trebuchet MS"/>
                <a:cs typeface="Trebuchet MS"/>
              </a:rPr>
              <a:t>-</a:t>
            </a:r>
            <a:r>
              <a:rPr sz="2400" spc="-70">
                <a:latin typeface="Trebuchet MS"/>
                <a:cs typeface="Trebuchet MS"/>
              </a:rPr>
              <a:t> </a:t>
            </a:r>
            <a:r>
              <a:rPr sz="2400" spc="-20">
                <a:latin typeface="Trebuchet MS"/>
                <a:cs typeface="Trebuchet MS"/>
              </a:rPr>
              <a:t>3.00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403718" y="4229100"/>
            <a:ext cx="4855845" cy="876300"/>
          </a:xfrm>
          <a:prstGeom prst="rect">
            <a:avLst/>
          </a:prstGeom>
          <a:solidFill>
            <a:srgbClr val="99ABFF"/>
          </a:solidFill>
        </p:spPr>
        <p:txBody>
          <a:bodyPr vert="horz" wrap="square" lIns="0" tIns="2381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75"/>
              </a:spcBef>
            </a:pPr>
            <a:r>
              <a:rPr sz="2400" spc="70">
                <a:latin typeface="Trebuchet MS"/>
                <a:cs typeface="Trebuchet MS"/>
              </a:rPr>
              <a:t>Foundation</a:t>
            </a:r>
            <a:r>
              <a:rPr sz="2400" spc="-80">
                <a:latin typeface="Trebuchet MS"/>
                <a:cs typeface="Trebuchet MS"/>
              </a:rPr>
              <a:t> </a:t>
            </a:r>
            <a:r>
              <a:rPr sz="2400" spc="-10">
                <a:latin typeface="Trebuchet MS"/>
                <a:cs typeface="Trebuchet MS"/>
              </a:rPr>
              <a:t>Subject/P.E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679574" y="5295900"/>
            <a:ext cx="2533650" cy="876300"/>
          </a:xfrm>
          <a:prstGeom prst="rect">
            <a:avLst/>
          </a:prstGeom>
          <a:solidFill>
            <a:srgbClr val="CCD5FF"/>
          </a:solidFill>
        </p:spPr>
        <p:txBody>
          <a:bodyPr vert="horz" wrap="square" lIns="0" tIns="238125" rIns="0" bIns="0" rtlCol="0">
            <a:spAutoFit/>
          </a:bodyPr>
          <a:lstStyle/>
          <a:p>
            <a:pPr marL="574040">
              <a:lnSpc>
                <a:spcPct val="100000"/>
              </a:lnSpc>
              <a:spcBef>
                <a:spcPts val="1875"/>
              </a:spcBef>
            </a:pPr>
            <a:r>
              <a:rPr sz="2400">
                <a:latin typeface="Trebuchet MS"/>
                <a:cs typeface="Trebuchet MS"/>
              </a:rPr>
              <a:t>3.00-</a:t>
            </a:r>
            <a:r>
              <a:rPr sz="2400" spc="-160">
                <a:latin typeface="Trebuchet MS"/>
                <a:cs typeface="Trebuchet MS"/>
              </a:rPr>
              <a:t> </a:t>
            </a:r>
            <a:r>
              <a:rPr sz="2400" spc="-20">
                <a:latin typeface="Trebuchet MS"/>
                <a:cs typeface="Trebuchet MS"/>
              </a:rPr>
              <a:t>3.15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403718" y="5295900"/>
            <a:ext cx="4855845" cy="876300"/>
          </a:xfrm>
          <a:prstGeom prst="rect">
            <a:avLst/>
          </a:prstGeom>
          <a:solidFill>
            <a:srgbClr val="99ABFF"/>
          </a:solidFill>
        </p:spPr>
        <p:txBody>
          <a:bodyPr vert="horz" wrap="square" lIns="0" tIns="2381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75"/>
              </a:spcBef>
            </a:pPr>
            <a:r>
              <a:rPr sz="2400" spc="45">
                <a:latin typeface="Trebuchet MS"/>
                <a:cs typeface="Trebuchet MS"/>
              </a:rPr>
              <a:t>Story</a:t>
            </a:r>
            <a:endParaRPr sz="2400">
              <a:latin typeface="Trebuchet MS"/>
              <a:cs typeface="Trebuchet MS"/>
            </a:endParaRPr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2281" y="7743314"/>
            <a:ext cx="2552247" cy="2533099"/>
          </a:xfrm>
          <a:prstGeom prst="rect">
            <a:avLst/>
          </a:prstGeom>
        </p:spPr>
      </p:pic>
      <p:sp>
        <p:nvSpPr>
          <p:cNvPr id="18" name="object 1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575"/>
              <a:t>A</a:t>
            </a:r>
            <a:r>
              <a:rPr spc="509"/>
              <a:t> </a:t>
            </a:r>
            <a:r>
              <a:rPr spc="385"/>
              <a:t>typical</a:t>
            </a:r>
            <a:r>
              <a:rPr spc="509"/>
              <a:t> </a:t>
            </a:r>
            <a:r>
              <a:rPr spc="615"/>
              <a:t>day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59769" y="384789"/>
            <a:ext cx="17048480" cy="8876665"/>
            <a:chOff x="759769" y="384789"/>
            <a:chExt cx="17048480" cy="8876665"/>
          </a:xfrm>
        </p:grpSpPr>
        <p:sp>
          <p:nvSpPr>
            <p:cNvPr id="3" name="object 3"/>
            <p:cNvSpPr/>
            <p:nvPr/>
          </p:nvSpPr>
          <p:spPr>
            <a:xfrm>
              <a:off x="759769" y="384789"/>
              <a:ext cx="17048480" cy="8876665"/>
            </a:xfrm>
            <a:custGeom>
              <a:avLst/>
              <a:gdLst/>
              <a:ahLst/>
              <a:cxnLst/>
              <a:rect l="l" t="t" r="r" b="b"/>
              <a:pathLst>
                <a:path w="17048480" h="8876665">
                  <a:moveTo>
                    <a:pt x="16876767" y="8876214"/>
                  </a:moveTo>
                  <a:lnTo>
                    <a:pt x="171449" y="8876214"/>
                  </a:lnTo>
                  <a:lnTo>
                    <a:pt x="125871" y="8870089"/>
                  </a:lnTo>
                  <a:lnTo>
                    <a:pt x="84915" y="8852806"/>
                  </a:lnTo>
                  <a:lnTo>
                    <a:pt x="50216" y="8825997"/>
                  </a:lnTo>
                  <a:lnTo>
                    <a:pt x="23407" y="8791298"/>
                  </a:lnTo>
                  <a:lnTo>
                    <a:pt x="6124" y="8750342"/>
                  </a:lnTo>
                  <a:lnTo>
                    <a:pt x="0" y="8704764"/>
                  </a:lnTo>
                  <a:lnTo>
                    <a:pt x="0" y="171450"/>
                  </a:lnTo>
                  <a:lnTo>
                    <a:pt x="6124" y="125871"/>
                  </a:lnTo>
                  <a:lnTo>
                    <a:pt x="23407" y="84915"/>
                  </a:lnTo>
                  <a:lnTo>
                    <a:pt x="50216" y="50216"/>
                  </a:lnTo>
                  <a:lnTo>
                    <a:pt x="84915" y="23407"/>
                  </a:lnTo>
                  <a:lnTo>
                    <a:pt x="125871" y="6124"/>
                  </a:lnTo>
                  <a:lnTo>
                    <a:pt x="171449" y="0"/>
                  </a:lnTo>
                  <a:lnTo>
                    <a:pt x="16876767" y="0"/>
                  </a:lnTo>
                  <a:lnTo>
                    <a:pt x="16922345" y="6124"/>
                  </a:lnTo>
                  <a:lnTo>
                    <a:pt x="16963301" y="23407"/>
                  </a:lnTo>
                  <a:lnTo>
                    <a:pt x="16998000" y="50216"/>
                  </a:lnTo>
                  <a:lnTo>
                    <a:pt x="17024808" y="84915"/>
                  </a:lnTo>
                  <a:lnTo>
                    <a:pt x="17042091" y="125871"/>
                  </a:lnTo>
                  <a:lnTo>
                    <a:pt x="17048216" y="171450"/>
                  </a:lnTo>
                  <a:lnTo>
                    <a:pt x="17048216" y="8704764"/>
                  </a:lnTo>
                  <a:lnTo>
                    <a:pt x="17042091" y="8750342"/>
                  </a:lnTo>
                  <a:lnTo>
                    <a:pt x="17024808" y="8791298"/>
                  </a:lnTo>
                  <a:lnTo>
                    <a:pt x="16998000" y="8825997"/>
                  </a:lnTo>
                  <a:lnTo>
                    <a:pt x="16963301" y="8852806"/>
                  </a:lnTo>
                  <a:lnTo>
                    <a:pt x="16922345" y="8870089"/>
                  </a:lnTo>
                  <a:lnTo>
                    <a:pt x="16876767" y="8876214"/>
                  </a:lnTo>
                  <a:close/>
                </a:path>
              </a:pathLst>
            </a:custGeom>
            <a:solidFill>
              <a:srgbClr val="3449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34411" y="2304113"/>
              <a:ext cx="8122284" cy="5331460"/>
            </a:xfrm>
            <a:custGeom>
              <a:avLst/>
              <a:gdLst/>
              <a:ahLst/>
              <a:cxnLst/>
              <a:rect l="l" t="t" r="r" b="b"/>
              <a:pathLst>
                <a:path w="8122284" h="5331459">
                  <a:moveTo>
                    <a:pt x="7950288" y="5331121"/>
                  </a:moveTo>
                  <a:lnTo>
                    <a:pt x="171450" y="5331121"/>
                  </a:lnTo>
                  <a:lnTo>
                    <a:pt x="125871" y="5324996"/>
                  </a:lnTo>
                  <a:lnTo>
                    <a:pt x="84915" y="5307713"/>
                  </a:lnTo>
                  <a:lnTo>
                    <a:pt x="50216" y="5280904"/>
                  </a:lnTo>
                  <a:lnTo>
                    <a:pt x="23407" y="5246205"/>
                  </a:lnTo>
                  <a:lnTo>
                    <a:pt x="6124" y="5205249"/>
                  </a:lnTo>
                  <a:lnTo>
                    <a:pt x="0" y="5159671"/>
                  </a:lnTo>
                  <a:lnTo>
                    <a:pt x="0" y="171450"/>
                  </a:lnTo>
                  <a:lnTo>
                    <a:pt x="6124" y="125871"/>
                  </a:lnTo>
                  <a:lnTo>
                    <a:pt x="23407" y="84915"/>
                  </a:lnTo>
                  <a:lnTo>
                    <a:pt x="50216" y="50216"/>
                  </a:lnTo>
                  <a:lnTo>
                    <a:pt x="84915" y="23407"/>
                  </a:lnTo>
                  <a:lnTo>
                    <a:pt x="125871" y="6124"/>
                  </a:lnTo>
                  <a:lnTo>
                    <a:pt x="171450" y="0"/>
                  </a:lnTo>
                  <a:lnTo>
                    <a:pt x="7950288" y="0"/>
                  </a:lnTo>
                  <a:lnTo>
                    <a:pt x="7995866" y="6124"/>
                  </a:lnTo>
                  <a:lnTo>
                    <a:pt x="8036822" y="23407"/>
                  </a:lnTo>
                  <a:lnTo>
                    <a:pt x="8071522" y="50216"/>
                  </a:lnTo>
                  <a:lnTo>
                    <a:pt x="8098330" y="84915"/>
                  </a:lnTo>
                  <a:lnTo>
                    <a:pt x="8115614" y="125871"/>
                  </a:lnTo>
                  <a:lnTo>
                    <a:pt x="8121738" y="171450"/>
                  </a:lnTo>
                  <a:lnTo>
                    <a:pt x="8121738" y="5159671"/>
                  </a:lnTo>
                  <a:lnTo>
                    <a:pt x="8115614" y="5205249"/>
                  </a:lnTo>
                  <a:lnTo>
                    <a:pt x="8098330" y="5246205"/>
                  </a:lnTo>
                  <a:lnTo>
                    <a:pt x="8071522" y="5280904"/>
                  </a:lnTo>
                  <a:lnTo>
                    <a:pt x="8036822" y="5307713"/>
                  </a:lnTo>
                  <a:lnTo>
                    <a:pt x="7995866" y="5324996"/>
                  </a:lnTo>
                  <a:lnTo>
                    <a:pt x="7950288" y="5331121"/>
                  </a:lnTo>
                  <a:close/>
                </a:path>
              </a:pathLst>
            </a:custGeom>
            <a:solidFill>
              <a:srgbClr val="5386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1664215" y="2333298"/>
            <a:ext cx="3995420" cy="8356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5300" spc="-300">
                <a:solidFill>
                  <a:srgbClr val="FFFFFF"/>
                </a:solidFill>
                <a:latin typeface="Cambria"/>
                <a:cs typeface="Cambria"/>
              </a:rPr>
              <a:t>OUR</a:t>
            </a:r>
            <a:r>
              <a:rPr sz="5300" spc="2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5300">
                <a:solidFill>
                  <a:srgbClr val="FFFFFF"/>
                </a:solidFill>
                <a:latin typeface="Cambria"/>
                <a:cs typeface="Cambria"/>
              </a:rPr>
              <a:t>PE</a:t>
            </a:r>
            <a:r>
              <a:rPr sz="5300" spc="2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5300" spc="120">
                <a:solidFill>
                  <a:srgbClr val="FFFFFF"/>
                </a:solidFill>
                <a:latin typeface="Cambria"/>
                <a:cs typeface="Cambria"/>
              </a:rPr>
              <a:t>DAYS</a:t>
            </a:r>
            <a:endParaRPr sz="5300">
              <a:latin typeface="Cambria"/>
              <a:cs typeface="Cambria"/>
            </a:endParaRPr>
          </a:p>
        </p:txBody>
      </p:sp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xfrm>
            <a:off x="8533776" y="842272"/>
            <a:ext cx="1201420" cy="13081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-160"/>
              <a:t>PE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167298" y="2313852"/>
            <a:ext cx="7856220" cy="4662170"/>
          </a:xfrm>
          <a:prstGeom prst="rect">
            <a:avLst/>
          </a:prstGeom>
        </p:spPr>
        <p:txBody>
          <a:bodyPr vert="horz" wrap="square" lIns="0" tIns="2540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00"/>
              </a:spcBef>
            </a:pPr>
            <a:r>
              <a:rPr sz="5500">
                <a:solidFill>
                  <a:srgbClr val="FFFFFF"/>
                </a:solidFill>
                <a:latin typeface="Cambria"/>
                <a:cs typeface="Cambria"/>
              </a:rPr>
              <a:t>PE</a:t>
            </a:r>
            <a:r>
              <a:rPr sz="5500" spc="7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5500" spc="-25">
                <a:solidFill>
                  <a:srgbClr val="FFFFFF"/>
                </a:solidFill>
                <a:latin typeface="Cambria"/>
                <a:cs typeface="Cambria"/>
              </a:rPr>
              <a:t>KIT</a:t>
            </a:r>
            <a:endParaRPr sz="5500">
              <a:latin typeface="Cambria"/>
              <a:cs typeface="Cambria"/>
            </a:endParaRPr>
          </a:p>
          <a:p>
            <a:pPr marL="12700" marR="5080" algn="ctr">
              <a:lnSpc>
                <a:spcPct val="114999"/>
              </a:lnSpc>
              <a:spcBef>
                <a:spcPts val="405"/>
              </a:spcBef>
            </a:pPr>
            <a:r>
              <a:rPr sz="2500" spc="-110">
                <a:solidFill>
                  <a:srgbClr val="FFFFFF"/>
                </a:solidFill>
                <a:latin typeface="Lucida Sans Unicode"/>
                <a:cs typeface="Lucida Sans Unicode"/>
              </a:rPr>
              <a:t>Thorndown</a:t>
            </a:r>
            <a:r>
              <a:rPr sz="2500" spc="-1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>
                <a:solidFill>
                  <a:srgbClr val="FFFFFF"/>
                </a:solidFill>
                <a:latin typeface="Lucida Sans Unicode"/>
                <a:cs typeface="Lucida Sans Unicode"/>
              </a:rPr>
              <a:t>PE</a:t>
            </a:r>
            <a:r>
              <a:rPr sz="2500" spc="-1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185">
                <a:solidFill>
                  <a:srgbClr val="FFFFFF"/>
                </a:solidFill>
                <a:latin typeface="Lucida Sans Unicode"/>
                <a:cs typeface="Lucida Sans Unicode"/>
              </a:rPr>
              <a:t>kit</a:t>
            </a:r>
            <a:r>
              <a:rPr sz="250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150">
                <a:solidFill>
                  <a:srgbClr val="FFFFFF"/>
                </a:solidFill>
                <a:latin typeface="Lucida Sans Unicode"/>
                <a:cs typeface="Lucida Sans Unicode"/>
              </a:rPr>
              <a:t>is</a:t>
            </a:r>
            <a:r>
              <a:rPr sz="2500" spc="-1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60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sz="2500" spc="-1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110">
                <a:solidFill>
                  <a:srgbClr val="FFFFFF"/>
                </a:solidFill>
                <a:latin typeface="Lucida Sans Unicode"/>
                <a:cs typeface="Lucida Sans Unicode"/>
              </a:rPr>
              <a:t>white</a:t>
            </a:r>
            <a:r>
              <a:rPr sz="250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380">
                <a:solidFill>
                  <a:srgbClr val="FFFFFF"/>
                </a:solidFill>
                <a:latin typeface="Lucida Sans Unicode"/>
                <a:cs typeface="Lucida Sans Unicode"/>
              </a:rPr>
              <a:t>t-</a:t>
            </a:r>
            <a:r>
              <a:rPr sz="2500" spc="-114">
                <a:solidFill>
                  <a:srgbClr val="FFFFFF"/>
                </a:solidFill>
                <a:latin typeface="Lucida Sans Unicode"/>
                <a:cs typeface="Lucida Sans Unicode"/>
              </a:rPr>
              <a:t>shirt</a:t>
            </a:r>
            <a:r>
              <a:rPr sz="2500" spc="-1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130">
                <a:solidFill>
                  <a:srgbClr val="FFFFFF"/>
                </a:solidFill>
                <a:latin typeface="Lucida Sans Unicode"/>
                <a:cs typeface="Lucida Sans Unicode"/>
              </a:rPr>
              <a:t>with</a:t>
            </a:r>
            <a:r>
              <a:rPr sz="2500" spc="-120">
                <a:solidFill>
                  <a:srgbClr val="FFFFFF"/>
                </a:solidFill>
                <a:latin typeface="Lucida Sans Unicode"/>
                <a:cs typeface="Lucida Sans Unicode"/>
              </a:rPr>
              <a:t> navy</a:t>
            </a:r>
            <a:r>
              <a:rPr sz="250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75">
                <a:solidFill>
                  <a:srgbClr val="FFFFFF"/>
                </a:solidFill>
                <a:latin typeface="Lucida Sans Unicode"/>
                <a:cs typeface="Lucida Sans Unicode"/>
              </a:rPr>
              <a:t>or</a:t>
            </a:r>
            <a:r>
              <a:rPr sz="2500" spc="-1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10">
                <a:solidFill>
                  <a:srgbClr val="FFFFFF"/>
                </a:solidFill>
                <a:latin typeface="Lucida Sans Unicode"/>
                <a:cs typeface="Lucida Sans Unicode"/>
              </a:rPr>
              <a:t>black </a:t>
            </a:r>
            <a:r>
              <a:rPr sz="2500" spc="-120">
                <a:solidFill>
                  <a:srgbClr val="FFFFFF"/>
                </a:solidFill>
                <a:latin typeface="Lucida Sans Unicode"/>
                <a:cs typeface="Lucida Sans Unicode"/>
              </a:rPr>
              <a:t>shorts.</a:t>
            </a:r>
            <a:r>
              <a:rPr sz="2500" spc="-1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95">
                <a:solidFill>
                  <a:srgbClr val="FFFFFF"/>
                </a:solidFill>
                <a:latin typeface="Lucida Sans Unicode"/>
                <a:cs typeface="Lucida Sans Unicode"/>
              </a:rPr>
              <a:t>In</a:t>
            </a:r>
            <a:r>
              <a:rPr sz="2500" spc="-1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130">
                <a:solidFill>
                  <a:srgbClr val="FFFFFF"/>
                </a:solidFill>
                <a:latin typeface="Lucida Sans Unicode"/>
                <a:cs typeface="Lucida Sans Unicode"/>
              </a:rPr>
              <a:t>winter,</a:t>
            </a:r>
            <a:r>
              <a:rPr sz="2500" spc="-1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100">
                <a:solidFill>
                  <a:srgbClr val="FFFFFF"/>
                </a:solidFill>
                <a:latin typeface="Lucida Sans Unicode"/>
                <a:cs typeface="Lucida Sans Unicode"/>
              </a:rPr>
              <a:t>children</a:t>
            </a:r>
            <a:r>
              <a:rPr sz="2500" spc="-1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160">
                <a:solidFill>
                  <a:srgbClr val="FFFFFF"/>
                </a:solidFill>
                <a:latin typeface="Lucida Sans Unicode"/>
                <a:cs typeface="Lucida Sans Unicode"/>
              </a:rPr>
              <a:t>will</a:t>
            </a:r>
            <a:r>
              <a:rPr sz="2500" spc="-1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65">
                <a:solidFill>
                  <a:srgbClr val="FFFFFF"/>
                </a:solidFill>
                <a:latin typeface="Lucida Sans Unicode"/>
                <a:cs typeface="Lucida Sans Unicode"/>
              </a:rPr>
              <a:t>need</a:t>
            </a:r>
            <a:r>
              <a:rPr sz="2500" spc="-1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60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sz="2500" spc="-1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120">
                <a:solidFill>
                  <a:srgbClr val="FFFFFF"/>
                </a:solidFill>
                <a:latin typeface="Lucida Sans Unicode"/>
                <a:cs typeface="Lucida Sans Unicode"/>
              </a:rPr>
              <a:t>tracksuit </a:t>
            </a:r>
            <a:r>
              <a:rPr sz="2500" spc="-90">
                <a:solidFill>
                  <a:srgbClr val="FFFFFF"/>
                </a:solidFill>
                <a:latin typeface="Lucida Sans Unicode"/>
                <a:cs typeface="Lucida Sans Unicode"/>
              </a:rPr>
              <a:t>to</a:t>
            </a:r>
            <a:r>
              <a:rPr sz="2500" spc="-1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20">
                <a:solidFill>
                  <a:srgbClr val="FFFFFF"/>
                </a:solidFill>
                <a:latin typeface="Lucida Sans Unicode"/>
                <a:cs typeface="Lucida Sans Unicode"/>
              </a:rPr>
              <a:t>keep </a:t>
            </a:r>
            <a:r>
              <a:rPr sz="2500" spc="-110">
                <a:solidFill>
                  <a:srgbClr val="FFFFFF"/>
                </a:solidFill>
                <a:latin typeface="Lucida Sans Unicode"/>
                <a:cs typeface="Lucida Sans Unicode"/>
              </a:rPr>
              <a:t>warm</a:t>
            </a:r>
            <a:r>
              <a:rPr sz="2500" spc="-1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135">
                <a:solidFill>
                  <a:srgbClr val="FFFFFF"/>
                </a:solidFill>
                <a:latin typeface="Lucida Sans Unicode"/>
                <a:cs typeface="Lucida Sans Unicode"/>
              </a:rPr>
              <a:t>during</a:t>
            </a:r>
            <a:r>
              <a:rPr sz="2500" spc="-1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85">
                <a:solidFill>
                  <a:srgbClr val="FFFFFF"/>
                </a:solidFill>
                <a:latin typeface="Lucida Sans Unicode"/>
                <a:cs typeface="Lucida Sans Unicode"/>
              </a:rPr>
              <a:t>outdoor</a:t>
            </a:r>
            <a:r>
              <a:rPr sz="250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>
                <a:solidFill>
                  <a:srgbClr val="FFFFFF"/>
                </a:solidFill>
                <a:latin typeface="Lucida Sans Unicode"/>
                <a:cs typeface="Lucida Sans Unicode"/>
              </a:rPr>
              <a:t>PE</a:t>
            </a:r>
            <a:r>
              <a:rPr sz="2500" spc="-1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85">
                <a:solidFill>
                  <a:srgbClr val="FFFFFF"/>
                </a:solidFill>
                <a:latin typeface="Lucida Sans Unicode"/>
                <a:cs typeface="Lucida Sans Unicode"/>
              </a:rPr>
              <a:t>and</a:t>
            </a:r>
            <a:r>
              <a:rPr sz="250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125">
                <a:solidFill>
                  <a:srgbClr val="FFFFFF"/>
                </a:solidFill>
                <a:latin typeface="Lucida Sans Unicode"/>
                <a:cs typeface="Lucida Sans Unicode"/>
              </a:rPr>
              <a:t>this</a:t>
            </a:r>
            <a:r>
              <a:rPr sz="2500" spc="-1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105">
                <a:solidFill>
                  <a:srgbClr val="FFFFFF"/>
                </a:solidFill>
                <a:latin typeface="Lucida Sans Unicode"/>
                <a:cs typeface="Lucida Sans Unicode"/>
              </a:rPr>
              <a:t>should</a:t>
            </a:r>
            <a:r>
              <a:rPr sz="250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65">
                <a:solidFill>
                  <a:srgbClr val="FFFFFF"/>
                </a:solidFill>
                <a:latin typeface="Lucida Sans Unicode"/>
                <a:cs typeface="Lucida Sans Unicode"/>
              </a:rPr>
              <a:t>be</a:t>
            </a:r>
            <a:r>
              <a:rPr sz="2500" spc="-1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130">
                <a:solidFill>
                  <a:srgbClr val="FFFFFF"/>
                </a:solidFill>
                <a:latin typeface="Lucida Sans Unicode"/>
                <a:cs typeface="Lucida Sans Unicode"/>
              </a:rPr>
              <a:t>in</a:t>
            </a:r>
            <a:r>
              <a:rPr sz="250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10">
                <a:solidFill>
                  <a:srgbClr val="FFFFFF"/>
                </a:solidFill>
                <a:latin typeface="Lucida Sans Unicode"/>
                <a:cs typeface="Lucida Sans Unicode"/>
              </a:rPr>
              <a:t>dark, </a:t>
            </a:r>
            <a:r>
              <a:rPr sz="2500" spc="-120">
                <a:solidFill>
                  <a:srgbClr val="FFFFFF"/>
                </a:solidFill>
                <a:latin typeface="Lucida Sans Unicode"/>
                <a:cs typeface="Lucida Sans Unicode"/>
              </a:rPr>
              <a:t>plain</a:t>
            </a:r>
            <a:r>
              <a:rPr sz="2500" spc="-1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100">
                <a:solidFill>
                  <a:srgbClr val="FFFFFF"/>
                </a:solidFill>
                <a:latin typeface="Lucida Sans Unicode"/>
                <a:cs typeface="Lucida Sans Unicode"/>
              </a:rPr>
              <a:t>colours</a:t>
            </a:r>
            <a:r>
              <a:rPr sz="2500" spc="-1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110">
                <a:solidFill>
                  <a:srgbClr val="FFFFFF"/>
                </a:solidFill>
                <a:latin typeface="Lucida Sans Unicode"/>
                <a:cs typeface="Lucida Sans Unicode"/>
              </a:rPr>
              <a:t>without</a:t>
            </a:r>
            <a:r>
              <a:rPr sz="2500" spc="-1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160">
                <a:solidFill>
                  <a:srgbClr val="FFFFFF"/>
                </a:solidFill>
                <a:latin typeface="Lucida Sans Unicode"/>
                <a:cs typeface="Lucida Sans Unicode"/>
              </a:rPr>
              <a:t>logos.</a:t>
            </a:r>
            <a:r>
              <a:rPr sz="2500" spc="-1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90">
                <a:solidFill>
                  <a:srgbClr val="FFFFFF"/>
                </a:solidFill>
                <a:latin typeface="Lucida Sans Unicode"/>
                <a:cs typeface="Lucida Sans Unicode"/>
              </a:rPr>
              <a:t>For</a:t>
            </a:r>
            <a:r>
              <a:rPr sz="2500" spc="-1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130">
                <a:solidFill>
                  <a:srgbClr val="FFFFFF"/>
                </a:solidFill>
                <a:latin typeface="Lucida Sans Unicode"/>
                <a:cs typeface="Lucida Sans Unicode"/>
              </a:rPr>
              <a:t>safety,</a:t>
            </a:r>
            <a:r>
              <a:rPr sz="2500" spc="-1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85">
                <a:solidFill>
                  <a:srgbClr val="FFFFFF"/>
                </a:solidFill>
                <a:latin typeface="Lucida Sans Unicode"/>
                <a:cs typeface="Lucida Sans Unicode"/>
              </a:rPr>
              <a:t>please</a:t>
            </a:r>
            <a:r>
              <a:rPr sz="2500" spc="-1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80">
                <a:solidFill>
                  <a:srgbClr val="FFFFFF"/>
                </a:solidFill>
                <a:latin typeface="Lucida Sans Unicode"/>
                <a:cs typeface="Lucida Sans Unicode"/>
              </a:rPr>
              <a:t>note</a:t>
            </a:r>
            <a:r>
              <a:rPr sz="2500" spc="-1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20">
                <a:solidFill>
                  <a:srgbClr val="FFFFFF"/>
                </a:solidFill>
                <a:latin typeface="Lucida Sans Unicode"/>
                <a:cs typeface="Lucida Sans Unicode"/>
              </a:rPr>
              <a:t>that </a:t>
            </a:r>
            <a:r>
              <a:rPr sz="2500" spc="-120">
                <a:solidFill>
                  <a:srgbClr val="FFFFFF"/>
                </a:solidFill>
                <a:latin typeface="Lucida Sans Unicode"/>
                <a:cs typeface="Lucida Sans Unicode"/>
              </a:rPr>
              <a:t>tracksuit</a:t>
            </a:r>
            <a:r>
              <a:rPr sz="2500" spc="-1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105">
                <a:solidFill>
                  <a:srgbClr val="FFFFFF"/>
                </a:solidFill>
                <a:latin typeface="Lucida Sans Unicode"/>
                <a:cs typeface="Lucida Sans Unicode"/>
              </a:rPr>
              <a:t>tops</a:t>
            </a:r>
            <a:r>
              <a:rPr sz="2500" spc="-1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110">
                <a:solidFill>
                  <a:srgbClr val="FFFFFF"/>
                </a:solidFill>
                <a:latin typeface="Lucida Sans Unicode"/>
                <a:cs typeface="Lucida Sans Unicode"/>
              </a:rPr>
              <a:t>without</a:t>
            </a:r>
            <a:r>
              <a:rPr sz="2500" spc="-1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100">
                <a:solidFill>
                  <a:srgbClr val="FFFFFF"/>
                </a:solidFill>
                <a:latin typeface="Lucida Sans Unicode"/>
                <a:cs typeface="Lucida Sans Unicode"/>
              </a:rPr>
              <a:t>hoods</a:t>
            </a:r>
            <a:r>
              <a:rPr sz="2500" spc="-1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60">
                <a:solidFill>
                  <a:srgbClr val="FFFFFF"/>
                </a:solidFill>
                <a:latin typeface="Lucida Sans Unicode"/>
                <a:cs typeface="Lucida Sans Unicode"/>
              </a:rPr>
              <a:t>are</a:t>
            </a:r>
            <a:r>
              <a:rPr sz="2500" spc="-1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95">
                <a:solidFill>
                  <a:srgbClr val="FFFFFF"/>
                </a:solidFill>
                <a:latin typeface="Lucida Sans Unicode"/>
                <a:cs typeface="Lucida Sans Unicode"/>
              </a:rPr>
              <a:t>preferable.</a:t>
            </a:r>
            <a:r>
              <a:rPr sz="2500" spc="-1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35">
                <a:solidFill>
                  <a:srgbClr val="FFFFFF"/>
                </a:solidFill>
                <a:latin typeface="Lucida Sans Unicode"/>
                <a:cs typeface="Lucida Sans Unicode"/>
              </a:rPr>
              <a:t>No </a:t>
            </a:r>
            <a:r>
              <a:rPr sz="2500" spc="-120">
                <a:solidFill>
                  <a:srgbClr val="FFFFFF"/>
                </a:solidFill>
                <a:latin typeface="Lucida Sans Unicode"/>
                <a:cs typeface="Lucida Sans Unicode"/>
              </a:rPr>
              <a:t>jewellery</a:t>
            </a:r>
            <a:r>
              <a:rPr sz="2500" spc="-1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105">
                <a:solidFill>
                  <a:srgbClr val="FFFFFF"/>
                </a:solidFill>
                <a:latin typeface="Lucida Sans Unicode"/>
                <a:cs typeface="Lucida Sans Unicode"/>
              </a:rPr>
              <a:t>should</a:t>
            </a:r>
            <a:r>
              <a:rPr sz="2500" spc="-1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65">
                <a:solidFill>
                  <a:srgbClr val="FFFFFF"/>
                </a:solidFill>
                <a:latin typeface="Lucida Sans Unicode"/>
                <a:cs typeface="Lucida Sans Unicode"/>
              </a:rPr>
              <a:t>be</a:t>
            </a:r>
            <a:r>
              <a:rPr sz="2500" spc="-1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100">
                <a:solidFill>
                  <a:srgbClr val="FFFFFF"/>
                </a:solidFill>
                <a:latin typeface="Lucida Sans Unicode"/>
                <a:cs typeface="Lucida Sans Unicode"/>
              </a:rPr>
              <a:t>worn</a:t>
            </a:r>
            <a:r>
              <a:rPr sz="2500" spc="-1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85">
                <a:solidFill>
                  <a:srgbClr val="FFFFFF"/>
                </a:solidFill>
                <a:latin typeface="Lucida Sans Unicode"/>
                <a:cs typeface="Lucida Sans Unicode"/>
              </a:rPr>
              <a:t>and</a:t>
            </a:r>
            <a:r>
              <a:rPr sz="2500" spc="-1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155">
                <a:solidFill>
                  <a:srgbClr val="FFFFFF"/>
                </a:solidFill>
                <a:latin typeface="Lucida Sans Unicode"/>
                <a:cs typeface="Lucida Sans Unicode"/>
              </a:rPr>
              <a:t>long</a:t>
            </a:r>
            <a:r>
              <a:rPr sz="2500" spc="-1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100">
                <a:solidFill>
                  <a:srgbClr val="FFFFFF"/>
                </a:solidFill>
                <a:latin typeface="Lucida Sans Unicode"/>
                <a:cs typeface="Lucida Sans Unicode"/>
              </a:rPr>
              <a:t>hair</a:t>
            </a:r>
            <a:r>
              <a:rPr sz="2500" spc="-1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105">
                <a:solidFill>
                  <a:srgbClr val="FFFFFF"/>
                </a:solidFill>
                <a:latin typeface="Lucida Sans Unicode"/>
                <a:cs typeface="Lucida Sans Unicode"/>
              </a:rPr>
              <a:t>should</a:t>
            </a:r>
            <a:r>
              <a:rPr sz="2500" spc="-1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65">
                <a:solidFill>
                  <a:srgbClr val="FFFFFF"/>
                </a:solidFill>
                <a:latin typeface="Lucida Sans Unicode"/>
                <a:cs typeface="Lucida Sans Unicode"/>
              </a:rPr>
              <a:t>be</a:t>
            </a:r>
            <a:r>
              <a:rPr sz="2500" spc="-1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20">
                <a:solidFill>
                  <a:srgbClr val="FFFFFF"/>
                </a:solidFill>
                <a:latin typeface="Lucida Sans Unicode"/>
                <a:cs typeface="Lucida Sans Unicode"/>
              </a:rPr>
              <a:t>tied </a:t>
            </a:r>
            <a:r>
              <a:rPr sz="2500" spc="-150">
                <a:solidFill>
                  <a:srgbClr val="FFFFFF"/>
                </a:solidFill>
                <a:latin typeface="Lucida Sans Unicode"/>
                <a:cs typeface="Lucida Sans Unicode"/>
              </a:rPr>
              <a:t>back.</a:t>
            </a:r>
            <a:r>
              <a:rPr sz="2500" spc="-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>
                <a:solidFill>
                  <a:srgbClr val="FFFFFF"/>
                </a:solidFill>
                <a:latin typeface="Lucida Sans Unicode"/>
                <a:cs typeface="Lucida Sans Unicode"/>
              </a:rPr>
              <a:t>We</a:t>
            </a:r>
            <a:r>
              <a:rPr sz="250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114">
                <a:solidFill>
                  <a:srgbClr val="FFFFFF"/>
                </a:solidFill>
                <a:latin typeface="Lucida Sans Unicode"/>
                <a:cs typeface="Lucida Sans Unicode"/>
              </a:rPr>
              <a:t>also</a:t>
            </a:r>
            <a:r>
              <a:rPr sz="2500" spc="-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155">
                <a:solidFill>
                  <a:srgbClr val="FFFFFF"/>
                </a:solidFill>
                <a:latin typeface="Lucida Sans Unicode"/>
                <a:cs typeface="Lucida Sans Unicode"/>
              </a:rPr>
              <a:t>stick</a:t>
            </a:r>
            <a:r>
              <a:rPr sz="250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135">
                <a:solidFill>
                  <a:srgbClr val="FFFFFF"/>
                </a:solidFill>
                <a:latin typeface="Lucida Sans Unicode"/>
                <a:cs typeface="Lucida Sans Unicode"/>
              </a:rPr>
              <a:t>by</a:t>
            </a:r>
            <a:r>
              <a:rPr sz="2500" spc="-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80">
                <a:solidFill>
                  <a:srgbClr val="FFFFFF"/>
                </a:solidFill>
                <a:latin typeface="Lucida Sans Unicode"/>
                <a:cs typeface="Lucida Sans Unicode"/>
              </a:rPr>
              <a:t>the</a:t>
            </a:r>
            <a:r>
              <a:rPr sz="250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110">
                <a:solidFill>
                  <a:srgbClr val="FFFFFF"/>
                </a:solidFill>
                <a:latin typeface="Lucida Sans Unicode"/>
                <a:cs typeface="Lucida Sans Unicode"/>
              </a:rPr>
              <a:t>national</a:t>
            </a:r>
            <a:r>
              <a:rPr sz="2500" spc="-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120">
                <a:solidFill>
                  <a:srgbClr val="FFFFFF"/>
                </a:solidFill>
                <a:latin typeface="Lucida Sans Unicode"/>
                <a:cs typeface="Lucida Sans Unicode"/>
              </a:rPr>
              <a:t>guidance</a:t>
            </a:r>
            <a:r>
              <a:rPr sz="250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20">
                <a:solidFill>
                  <a:srgbClr val="FFFFFF"/>
                </a:solidFill>
                <a:latin typeface="Lucida Sans Unicode"/>
                <a:cs typeface="Lucida Sans Unicode"/>
              </a:rPr>
              <a:t>that </a:t>
            </a:r>
            <a:r>
              <a:rPr sz="2500" spc="-110">
                <a:solidFill>
                  <a:srgbClr val="FFFFFF"/>
                </a:solidFill>
                <a:latin typeface="Lucida Sans Unicode"/>
                <a:cs typeface="Lucida Sans Unicode"/>
              </a:rPr>
              <a:t>earrings</a:t>
            </a:r>
            <a:r>
              <a:rPr sz="2500" spc="-1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105">
                <a:solidFill>
                  <a:srgbClr val="FFFFFF"/>
                </a:solidFill>
                <a:latin typeface="Lucida Sans Unicode"/>
                <a:cs typeface="Lucida Sans Unicode"/>
              </a:rPr>
              <a:t>should</a:t>
            </a:r>
            <a:r>
              <a:rPr sz="2500" spc="-1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95">
                <a:solidFill>
                  <a:srgbClr val="FFFFFF"/>
                </a:solidFill>
                <a:latin typeface="Lucida Sans Unicode"/>
                <a:cs typeface="Lucida Sans Unicode"/>
              </a:rPr>
              <a:t>not</a:t>
            </a:r>
            <a:r>
              <a:rPr sz="2500" spc="-1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65">
                <a:solidFill>
                  <a:srgbClr val="FFFFFF"/>
                </a:solidFill>
                <a:latin typeface="Lucida Sans Unicode"/>
                <a:cs typeface="Lucida Sans Unicode"/>
              </a:rPr>
              <a:t>be</a:t>
            </a:r>
            <a:r>
              <a:rPr sz="2500" spc="-1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85">
                <a:solidFill>
                  <a:srgbClr val="FFFFFF"/>
                </a:solidFill>
                <a:latin typeface="Lucida Sans Unicode"/>
                <a:cs typeface="Lucida Sans Unicode"/>
              </a:rPr>
              <a:t>taped</a:t>
            </a:r>
            <a:r>
              <a:rPr sz="2500" spc="-1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75">
                <a:solidFill>
                  <a:srgbClr val="FFFFFF"/>
                </a:solidFill>
                <a:latin typeface="Lucida Sans Unicode"/>
                <a:cs typeface="Lucida Sans Unicode"/>
              </a:rPr>
              <a:t>or</a:t>
            </a:r>
            <a:r>
              <a:rPr sz="2500" spc="-1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500" spc="-10">
                <a:solidFill>
                  <a:srgbClr val="FFFFFF"/>
                </a:solidFill>
                <a:latin typeface="Lucida Sans Unicode"/>
                <a:cs typeface="Lucida Sans Unicode"/>
              </a:rPr>
              <a:t>covered.</a:t>
            </a:r>
            <a:endParaRPr sz="2500">
              <a:latin typeface="Lucida Sans Unicode"/>
              <a:cs typeface="Lucida Sans Unicode"/>
            </a:endParaRP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37AF876A-3E55-4F42-24D1-6FAB48C623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6882768"/>
              </p:ext>
            </p:extLst>
          </p:nvPr>
        </p:nvGraphicFramePr>
        <p:xfrm>
          <a:off x="9728790" y="4346058"/>
          <a:ext cx="7585167" cy="3071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8389">
                  <a:extLst>
                    <a:ext uri="{9D8B030D-6E8A-4147-A177-3AD203B41FA5}">
                      <a16:colId xmlns:a16="http://schemas.microsoft.com/office/drawing/2014/main" val="3363490833"/>
                    </a:ext>
                  </a:extLst>
                </a:gridCol>
                <a:gridCol w="2528389">
                  <a:extLst>
                    <a:ext uri="{9D8B030D-6E8A-4147-A177-3AD203B41FA5}">
                      <a16:colId xmlns:a16="http://schemas.microsoft.com/office/drawing/2014/main" val="793480841"/>
                    </a:ext>
                  </a:extLst>
                </a:gridCol>
                <a:gridCol w="2528389">
                  <a:extLst>
                    <a:ext uri="{9D8B030D-6E8A-4147-A177-3AD203B41FA5}">
                      <a16:colId xmlns:a16="http://schemas.microsoft.com/office/drawing/2014/main" val="1272174708"/>
                    </a:ext>
                  </a:extLst>
                </a:gridCol>
              </a:tblGrid>
              <a:tr h="767999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600"/>
                        <a:t>Indoor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600"/>
                        <a:t>Outdoor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923775"/>
                  </a:ext>
                </a:extLst>
              </a:tr>
              <a:tr h="767999">
                <a:tc>
                  <a:txBody>
                    <a:bodyPr/>
                    <a:lstStyle/>
                    <a:p>
                      <a:r>
                        <a:rPr lang="en-GB" sz="2800" b="1"/>
                        <a:t>Puffins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/>
                        <a:t>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/>
                        <a:t>Tuesday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523339"/>
                  </a:ext>
                </a:extLst>
              </a:tr>
              <a:tr h="767999">
                <a:tc>
                  <a:txBody>
                    <a:bodyPr/>
                    <a:lstStyle/>
                    <a:p>
                      <a:r>
                        <a:rPr lang="en-GB" sz="2800" b="1"/>
                        <a:t>Panther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/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/>
                        <a:t>Thursday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21493"/>
                  </a:ext>
                </a:extLst>
              </a:tr>
              <a:tr h="767999">
                <a:tc>
                  <a:txBody>
                    <a:bodyPr/>
                    <a:lstStyle/>
                    <a:p>
                      <a:r>
                        <a:rPr lang="en-GB" sz="2800" b="1"/>
                        <a:t>Koala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/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/>
                        <a:t>Friday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22658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09040" y="517727"/>
            <a:ext cx="16450310" cy="8957945"/>
          </a:xfrm>
          <a:custGeom>
            <a:avLst/>
            <a:gdLst/>
            <a:ahLst/>
            <a:cxnLst/>
            <a:rect l="l" t="t" r="r" b="b"/>
            <a:pathLst>
              <a:path w="16450310" h="8957945">
                <a:moveTo>
                  <a:pt x="16450247" y="171450"/>
                </a:moveTo>
                <a:lnTo>
                  <a:pt x="16444125" y="125869"/>
                </a:lnTo>
                <a:lnTo>
                  <a:pt x="16426841" y="84924"/>
                </a:lnTo>
                <a:lnTo>
                  <a:pt x="16400031" y="50215"/>
                </a:lnTo>
                <a:lnTo>
                  <a:pt x="16365335" y="23406"/>
                </a:lnTo>
                <a:lnTo>
                  <a:pt x="16324377" y="6134"/>
                </a:lnTo>
                <a:lnTo>
                  <a:pt x="16278797" y="0"/>
                </a:lnTo>
                <a:lnTo>
                  <a:pt x="171450" y="0"/>
                </a:lnTo>
                <a:lnTo>
                  <a:pt x="125869" y="6134"/>
                </a:lnTo>
                <a:lnTo>
                  <a:pt x="84912" y="23406"/>
                </a:lnTo>
                <a:lnTo>
                  <a:pt x="50215" y="50215"/>
                </a:lnTo>
                <a:lnTo>
                  <a:pt x="23406" y="84924"/>
                </a:lnTo>
                <a:lnTo>
                  <a:pt x="6121" y="125869"/>
                </a:lnTo>
                <a:lnTo>
                  <a:pt x="0" y="171450"/>
                </a:lnTo>
                <a:lnTo>
                  <a:pt x="0" y="1757946"/>
                </a:lnTo>
                <a:lnTo>
                  <a:pt x="6121" y="1803527"/>
                </a:lnTo>
                <a:lnTo>
                  <a:pt x="23406" y="1844484"/>
                </a:lnTo>
                <a:lnTo>
                  <a:pt x="50215" y="1879180"/>
                </a:lnTo>
                <a:lnTo>
                  <a:pt x="84912" y="1905990"/>
                </a:lnTo>
                <a:lnTo>
                  <a:pt x="125869" y="1923275"/>
                </a:lnTo>
                <a:lnTo>
                  <a:pt x="171450" y="1929396"/>
                </a:lnTo>
                <a:lnTo>
                  <a:pt x="125869" y="1935518"/>
                </a:lnTo>
                <a:lnTo>
                  <a:pt x="84912" y="1952802"/>
                </a:lnTo>
                <a:lnTo>
                  <a:pt x="50215" y="1979612"/>
                </a:lnTo>
                <a:lnTo>
                  <a:pt x="23406" y="2014308"/>
                </a:lnTo>
                <a:lnTo>
                  <a:pt x="6121" y="2055266"/>
                </a:lnTo>
                <a:lnTo>
                  <a:pt x="0" y="2100846"/>
                </a:lnTo>
                <a:lnTo>
                  <a:pt x="0" y="8786495"/>
                </a:lnTo>
                <a:lnTo>
                  <a:pt x="6121" y="8832075"/>
                </a:lnTo>
                <a:lnTo>
                  <a:pt x="23406" y="8873033"/>
                </a:lnTo>
                <a:lnTo>
                  <a:pt x="50215" y="8907729"/>
                </a:lnTo>
                <a:lnTo>
                  <a:pt x="84912" y="8934539"/>
                </a:lnTo>
                <a:lnTo>
                  <a:pt x="125869" y="8951824"/>
                </a:lnTo>
                <a:lnTo>
                  <a:pt x="171450" y="8957945"/>
                </a:lnTo>
                <a:lnTo>
                  <a:pt x="16278809" y="8957945"/>
                </a:lnTo>
                <a:lnTo>
                  <a:pt x="16324377" y="8951824"/>
                </a:lnTo>
                <a:lnTo>
                  <a:pt x="16365335" y="8934539"/>
                </a:lnTo>
                <a:lnTo>
                  <a:pt x="16400044" y="8907729"/>
                </a:lnTo>
                <a:lnTo>
                  <a:pt x="16426841" y="8873033"/>
                </a:lnTo>
                <a:lnTo>
                  <a:pt x="16444125" y="8832075"/>
                </a:lnTo>
                <a:lnTo>
                  <a:pt x="16445713" y="8820290"/>
                </a:lnTo>
                <a:lnTo>
                  <a:pt x="16445713" y="2067052"/>
                </a:lnTo>
                <a:lnTo>
                  <a:pt x="16426841" y="2014308"/>
                </a:lnTo>
                <a:lnTo>
                  <a:pt x="16400044" y="1979612"/>
                </a:lnTo>
                <a:lnTo>
                  <a:pt x="16365335" y="1952802"/>
                </a:lnTo>
                <a:lnTo>
                  <a:pt x="16324377" y="1935518"/>
                </a:lnTo>
                <a:lnTo>
                  <a:pt x="16278809" y="1929396"/>
                </a:lnTo>
                <a:lnTo>
                  <a:pt x="16324377" y="1923275"/>
                </a:lnTo>
                <a:lnTo>
                  <a:pt x="16365335" y="1905990"/>
                </a:lnTo>
                <a:lnTo>
                  <a:pt x="16400031" y="1879180"/>
                </a:lnTo>
                <a:lnTo>
                  <a:pt x="16426841" y="1844484"/>
                </a:lnTo>
                <a:lnTo>
                  <a:pt x="16444125" y="1803527"/>
                </a:lnTo>
                <a:lnTo>
                  <a:pt x="16450247" y="1757946"/>
                </a:lnTo>
                <a:lnTo>
                  <a:pt x="16450247" y="171450"/>
                </a:lnTo>
                <a:close/>
              </a:path>
            </a:pathLst>
          </a:custGeom>
          <a:solidFill>
            <a:srgbClr val="344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5556828" y="661384"/>
            <a:ext cx="6932930" cy="13081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-495"/>
              <a:t>OUR</a:t>
            </a:r>
            <a:r>
              <a:rPr spc="509"/>
              <a:t> </a:t>
            </a:r>
            <a:r>
              <a:rPr spc="-280"/>
              <a:t>LEARNING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182142" y="564676"/>
            <a:ext cx="3606800" cy="14048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6680" marR="5080" algn="ctr">
              <a:lnSpc>
                <a:spcPct val="115799"/>
              </a:lnSpc>
              <a:spcBef>
                <a:spcPts val="100"/>
              </a:spcBef>
            </a:pPr>
            <a:r>
              <a:rPr sz="2000" spc="-55">
                <a:solidFill>
                  <a:srgbClr val="FFFFFF"/>
                </a:solidFill>
                <a:latin typeface="Verdana"/>
                <a:cs typeface="Verdana"/>
              </a:rPr>
              <a:t>An</a:t>
            </a:r>
            <a:r>
              <a:rPr sz="2000" spc="-3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70">
                <a:solidFill>
                  <a:srgbClr val="FFFFFF"/>
                </a:solidFill>
                <a:latin typeface="Verdana"/>
                <a:cs typeface="Verdana"/>
              </a:rPr>
              <a:t>e-</a:t>
            </a:r>
            <a:r>
              <a:rPr sz="2000">
                <a:solidFill>
                  <a:srgbClr val="FFFFFF"/>
                </a:solidFill>
                <a:latin typeface="Verdana"/>
                <a:cs typeface="Verdana"/>
              </a:rPr>
              <a:t>copy</a:t>
            </a:r>
            <a:r>
              <a:rPr sz="2000" spc="-3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55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sz="2000" spc="-3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40">
                <a:solidFill>
                  <a:srgbClr val="FFFFFF"/>
                </a:solidFill>
                <a:latin typeface="Verdana"/>
                <a:cs typeface="Verdana"/>
              </a:rPr>
              <a:t>this</a:t>
            </a:r>
            <a:r>
              <a:rPr sz="2000" spc="-3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0">
                <a:solidFill>
                  <a:srgbClr val="FFFFFF"/>
                </a:solidFill>
                <a:latin typeface="Verdana"/>
                <a:cs typeface="Verdana"/>
              </a:rPr>
              <a:t>diagram </a:t>
            </a:r>
            <a:r>
              <a:rPr sz="2000" spc="-25">
                <a:solidFill>
                  <a:srgbClr val="FFFFFF"/>
                </a:solidFill>
                <a:latin typeface="Verdana"/>
                <a:cs typeface="Verdana"/>
              </a:rPr>
              <a:t>will</a:t>
            </a:r>
            <a:r>
              <a:rPr sz="2000" spc="-3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25">
                <a:solidFill>
                  <a:srgbClr val="FFFFFF"/>
                </a:solidFill>
                <a:latin typeface="Verdana"/>
                <a:cs typeface="Verdana"/>
              </a:rPr>
              <a:t>be</a:t>
            </a:r>
            <a:endParaRPr sz="2000">
              <a:latin typeface="Verdana"/>
              <a:cs typeface="Verdana"/>
            </a:endParaRPr>
          </a:p>
          <a:p>
            <a:pPr marL="12065" marR="15875" algn="ctr">
              <a:lnSpc>
                <a:spcPct val="115799"/>
              </a:lnSpc>
            </a:pPr>
            <a:r>
              <a:rPr sz="2000" spc="-55">
                <a:solidFill>
                  <a:srgbClr val="FFFFFF"/>
                </a:solidFill>
                <a:latin typeface="Verdana"/>
                <a:cs typeface="Verdana"/>
              </a:rPr>
              <a:t>sent</a:t>
            </a:r>
            <a:r>
              <a:rPr sz="2000" spc="-3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>
                <a:solidFill>
                  <a:srgbClr val="FFFFFF"/>
                </a:solidFill>
                <a:latin typeface="Verdana"/>
                <a:cs typeface="Verdana"/>
              </a:rPr>
              <a:t>out</a:t>
            </a:r>
            <a:r>
              <a:rPr sz="2000" spc="-3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sz="2000" spc="-3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75">
                <a:solidFill>
                  <a:srgbClr val="FFFFFF"/>
                </a:solidFill>
                <a:latin typeface="Verdana"/>
                <a:cs typeface="Verdana"/>
              </a:rPr>
              <a:t>you</a:t>
            </a:r>
            <a:r>
              <a:rPr sz="2000" spc="-3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85">
                <a:solidFill>
                  <a:srgbClr val="FFFFFF"/>
                </a:solidFill>
                <a:latin typeface="Verdana"/>
                <a:cs typeface="Verdana"/>
              </a:rPr>
              <a:t>along</a:t>
            </a:r>
            <a:r>
              <a:rPr sz="2000" spc="-3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20">
                <a:solidFill>
                  <a:srgbClr val="FFFFFF"/>
                </a:solidFill>
                <a:latin typeface="Verdana"/>
                <a:cs typeface="Verdana"/>
              </a:rPr>
              <a:t>with </a:t>
            </a:r>
            <a:r>
              <a:rPr sz="2000" spc="-60">
                <a:solidFill>
                  <a:srgbClr val="FFFFFF"/>
                </a:solidFill>
                <a:latin typeface="Verdana"/>
                <a:cs typeface="Verdana"/>
              </a:rPr>
              <a:t>these</a:t>
            </a:r>
            <a:r>
              <a:rPr sz="2000" spc="-3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0">
                <a:solidFill>
                  <a:srgbClr val="FFFFFF"/>
                </a:solidFill>
                <a:latin typeface="Verdana"/>
                <a:cs typeface="Verdana"/>
              </a:rPr>
              <a:t>presentation</a:t>
            </a:r>
            <a:r>
              <a:rPr sz="2000" spc="-3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>
                <a:solidFill>
                  <a:srgbClr val="FFFFFF"/>
                </a:solidFill>
                <a:latin typeface="Verdana"/>
                <a:cs typeface="Verdana"/>
              </a:rPr>
              <a:t>slides</a:t>
            </a:r>
            <a:endParaRPr sz="2000">
              <a:latin typeface="Verdana"/>
              <a:cs typeface="Verdana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1464AF-4BFC-8C75-E940-8412319C5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5023" y="2016433"/>
            <a:ext cx="11118343" cy="731977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8699" y="1083905"/>
            <a:ext cx="3947795" cy="3947795"/>
          </a:xfrm>
          <a:custGeom>
            <a:avLst/>
            <a:gdLst/>
            <a:ahLst/>
            <a:cxnLst/>
            <a:rect l="l" t="t" r="r" b="b"/>
            <a:pathLst>
              <a:path w="3947795" h="3947795">
                <a:moveTo>
                  <a:pt x="3776323" y="3947773"/>
                </a:moveTo>
                <a:lnTo>
                  <a:pt x="171449" y="3947773"/>
                </a:lnTo>
                <a:lnTo>
                  <a:pt x="125871" y="3941648"/>
                </a:lnTo>
                <a:lnTo>
                  <a:pt x="84915" y="3924365"/>
                </a:lnTo>
                <a:lnTo>
                  <a:pt x="50216" y="3897556"/>
                </a:lnTo>
                <a:lnTo>
                  <a:pt x="23407" y="3862857"/>
                </a:lnTo>
                <a:lnTo>
                  <a:pt x="6124" y="3821901"/>
                </a:lnTo>
                <a:lnTo>
                  <a:pt x="0" y="3776323"/>
                </a:lnTo>
                <a:lnTo>
                  <a:pt x="0" y="171449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49" y="0"/>
                </a:lnTo>
                <a:lnTo>
                  <a:pt x="3776323" y="0"/>
                </a:lnTo>
                <a:lnTo>
                  <a:pt x="3821901" y="6124"/>
                </a:lnTo>
                <a:lnTo>
                  <a:pt x="3862857" y="23407"/>
                </a:lnTo>
                <a:lnTo>
                  <a:pt x="3897556" y="50216"/>
                </a:lnTo>
                <a:lnTo>
                  <a:pt x="3924365" y="84915"/>
                </a:lnTo>
                <a:lnTo>
                  <a:pt x="3941649" y="125871"/>
                </a:lnTo>
                <a:lnTo>
                  <a:pt x="3947773" y="171449"/>
                </a:lnTo>
                <a:lnTo>
                  <a:pt x="3947773" y="3776323"/>
                </a:lnTo>
                <a:lnTo>
                  <a:pt x="3941649" y="3821901"/>
                </a:lnTo>
                <a:lnTo>
                  <a:pt x="3924365" y="3862857"/>
                </a:lnTo>
                <a:lnTo>
                  <a:pt x="3897556" y="3897556"/>
                </a:lnTo>
                <a:lnTo>
                  <a:pt x="3862857" y="3924365"/>
                </a:lnTo>
                <a:lnTo>
                  <a:pt x="3821901" y="3941648"/>
                </a:lnTo>
                <a:lnTo>
                  <a:pt x="3776323" y="3947773"/>
                </a:lnTo>
                <a:close/>
              </a:path>
            </a:pathLst>
          </a:custGeom>
          <a:solidFill>
            <a:srgbClr val="344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96226" y="1083905"/>
            <a:ext cx="3947795" cy="3947795"/>
          </a:xfrm>
          <a:custGeom>
            <a:avLst/>
            <a:gdLst/>
            <a:ahLst/>
            <a:cxnLst/>
            <a:rect l="l" t="t" r="r" b="b"/>
            <a:pathLst>
              <a:path w="3947795" h="3947795">
                <a:moveTo>
                  <a:pt x="3776323" y="3947773"/>
                </a:moveTo>
                <a:lnTo>
                  <a:pt x="171449" y="3947773"/>
                </a:lnTo>
                <a:lnTo>
                  <a:pt x="125871" y="3941648"/>
                </a:lnTo>
                <a:lnTo>
                  <a:pt x="84915" y="3924365"/>
                </a:lnTo>
                <a:lnTo>
                  <a:pt x="50216" y="3897556"/>
                </a:lnTo>
                <a:lnTo>
                  <a:pt x="23407" y="3862857"/>
                </a:lnTo>
                <a:lnTo>
                  <a:pt x="6124" y="3821901"/>
                </a:lnTo>
                <a:lnTo>
                  <a:pt x="0" y="3776323"/>
                </a:lnTo>
                <a:lnTo>
                  <a:pt x="0" y="171449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49" y="0"/>
                </a:lnTo>
                <a:lnTo>
                  <a:pt x="3776323" y="0"/>
                </a:lnTo>
                <a:lnTo>
                  <a:pt x="3821901" y="6124"/>
                </a:lnTo>
                <a:lnTo>
                  <a:pt x="3862857" y="23407"/>
                </a:lnTo>
                <a:lnTo>
                  <a:pt x="3897556" y="50216"/>
                </a:lnTo>
                <a:lnTo>
                  <a:pt x="3924365" y="84915"/>
                </a:lnTo>
                <a:lnTo>
                  <a:pt x="3941649" y="125871"/>
                </a:lnTo>
                <a:lnTo>
                  <a:pt x="3947773" y="171449"/>
                </a:lnTo>
                <a:lnTo>
                  <a:pt x="3947773" y="3776323"/>
                </a:lnTo>
                <a:lnTo>
                  <a:pt x="3941649" y="3821901"/>
                </a:lnTo>
                <a:lnTo>
                  <a:pt x="3924365" y="3862857"/>
                </a:lnTo>
                <a:lnTo>
                  <a:pt x="3897556" y="3897556"/>
                </a:lnTo>
                <a:lnTo>
                  <a:pt x="3862857" y="3924365"/>
                </a:lnTo>
                <a:lnTo>
                  <a:pt x="3821901" y="3941648"/>
                </a:lnTo>
                <a:lnTo>
                  <a:pt x="3776323" y="3947773"/>
                </a:lnTo>
                <a:close/>
              </a:path>
            </a:pathLst>
          </a:custGeom>
          <a:solidFill>
            <a:srgbClr val="7C3C2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363075" y="1083905"/>
            <a:ext cx="7896225" cy="8112759"/>
          </a:xfrm>
          <a:custGeom>
            <a:avLst/>
            <a:gdLst/>
            <a:ahLst/>
            <a:cxnLst/>
            <a:rect l="l" t="t" r="r" b="b"/>
            <a:pathLst>
              <a:path w="7896225" h="8112759">
                <a:moveTo>
                  <a:pt x="7772544" y="8112137"/>
                </a:moveTo>
                <a:lnTo>
                  <a:pt x="123680" y="8112137"/>
                </a:lnTo>
                <a:lnTo>
                  <a:pt x="84916" y="8095778"/>
                </a:lnTo>
                <a:lnTo>
                  <a:pt x="50216" y="8068969"/>
                </a:lnTo>
                <a:lnTo>
                  <a:pt x="23408" y="8034270"/>
                </a:lnTo>
                <a:lnTo>
                  <a:pt x="6124" y="7993314"/>
                </a:lnTo>
                <a:lnTo>
                  <a:pt x="0" y="7947736"/>
                </a:lnTo>
                <a:lnTo>
                  <a:pt x="0" y="171450"/>
                </a:lnTo>
                <a:lnTo>
                  <a:pt x="6124" y="125871"/>
                </a:lnTo>
                <a:lnTo>
                  <a:pt x="23408" y="84915"/>
                </a:lnTo>
                <a:lnTo>
                  <a:pt x="50216" y="50216"/>
                </a:lnTo>
                <a:lnTo>
                  <a:pt x="84916" y="23407"/>
                </a:lnTo>
                <a:lnTo>
                  <a:pt x="125872" y="6124"/>
                </a:lnTo>
                <a:lnTo>
                  <a:pt x="171450" y="0"/>
                </a:lnTo>
                <a:lnTo>
                  <a:pt x="7724774" y="0"/>
                </a:lnTo>
                <a:lnTo>
                  <a:pt x="7770352" y="6124"/>
                </a:lnTo>
                <a:lnTo>
                  <a:pt x="7811308" y="23407"/>
                </a:lnTo>
                <a:lnTo>
                  <a:pt x="7846008" y="50216"/>
                </a:lnTo>
                <a:lnTo>
                  <a:pt x="7872816" y="84915"/>
                </a:lnTo>
                <a:lnTo>
                  <a:pt x="7890100" y="125871"/>
                </a:lnTo>
                <a:lnTo>
                  <a:pt x="7896224" y="171450"/>
                </a:lnTo>
                <a:lnTo>
                  <a:pt x="7896224" y="7947736"/>
                </a:lnTo>
                <a:lnTo>
                  <a:pt x="7890100" y="7993314"/>
                </a:lnTo>
                <a:lnTo>
                  <a:pt x="7872816" y="8034270"/>
                </a:lnTo>
                <a:lnTo>
                  <a:pt x="7846008" y="8068969"/>
                </a:lnTo>
                <a:lnTo>
                  <a:pt x="7811308" y="8095778"/>
                </a:lnTo>
                <a:lnTo>
                  <a:pt x="7772544" y="8112137"/>
                </a:lnTo>
                <a:close/>
              </a:path>
            </a:pathLst>
          </a:custGeom>
          <a:solidFill>
            <a:srgbClr val="344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5196226" y="5255319"/>
            <a:ext cx="3947795" cy="3947795"/>
            <a:chOff x="5196226" y="5255319"/>
            <a:chExt cx="3947795" cy="394779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96226" y="5255319"/>
              <a:ext cx="3947773" cy="394777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696966" y="6650075"/>
              <a:ext cx="2987040" cy="302895"/>
            </a:xfrm>
            <a:custGeom>
              <a:avLst/>
              <a:gdLst/>
              <a:ahLst/>
              <a:cxnLst/>
              <a:rect l="l" t="t" r="r" b="b"/>
              <a:pathLst>
                <a:path w="2987040" h="302895">
                  <a:moveTo>
                    <a:pt x="2986494" y="65201"/>
                  </a:moveTo>
                  <a:lnTo>
                    <a:pt x="2973603" y="20701"/>
                  </a:lnTo>
                  <a:lnTo>
                    <a:pt x="2934678" y="2235"/>
                  </a:lnTo>
                  <a:lnTo>
                    <a:pt x="322719" y="0"/>
                  </a:lnTo>
                  <a:lnTo>
                    <a:pt x="317233" y="1117"/>
                  </a:lnTo>
                  <a:lnTo>
                    <a:pt x="303949" y="1358"/>
                  </a:lnTo>
                  <a:lnTo>
                    <a:pt x="281000" y="11468"/>
                  </a:lnTo>
                  <a:lnTo>
                    <a:pt x="8788" y="200647"/>
                  </a:lnTo>
                  <a:lnTo>
                    <a:pt x="2755" y="212280"/>
                  </a:lnTo>
                  <a:lnTo>
                    <a:pt x="0" y="231038"/>
                  </a:lnTo>
                  <a:lnTo>
                    <a:pt x="2768" y="253415"/>
                  </a:lnTo>
                  <a:lnTo>
                    <a:pt x="24536" y="288175"/>
                  </a:lnTo>
                  <a:lnTo>
                    <a:pt x="68999" y="302501"/>
                  </a:lnTo>
                  <a:lnTo>
                    <a:pt x="77343" y="301459"/>
                  </a:lnTo>
                  <a:lnTo>
                    <a:pt x="85483" y="299212"/>
                  </a:lnTo>
                  <a:lnTo>
                    <a:pt x="93383" y="295808"/>
                  </a:lnTo>
                  <a:lnTo>
                    <a:pt x="100926" y="291312"/>
                  </a:lnTo>
                  <a:lnTo>
                    <a:pt x="336867" y="125933"/>
                  </a:lnTo>
                  <a:lnTo>
                    <a:pt x="2911437" y="128168"/>
                  </a:lnTo>
                  <a:lnTo>
                    <a:pt x="2937814" y="123240"/>
                  </a:lnTo>
                  <a:lnTo>
                    <a:pt x="2961983" y="109804"/>
                  </a:lnTo>
                  <a:lnTo>
                    <a:pt x="2979648" y="89789"/>
                  </a:lnTo>
                  <a:lnTo>
                    <a:pt x="2986494" y="652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2072402" y="1592874"/>
            <a:ext cx="824230" cy="630555"/>
          </a:xfrm>
          <a:custGeom>
            <a:avLst/>
            <a:gdLst/>
            <a:ahLst/>
            <a:cxnLst/>
            <a:rect l="l" t="t" r="r" b="b"/>
            <a:pathLst>
              <a:path w="824230" h="630555">
                <a:moveTo>
                  <a:pt x="652144" y="630398"/>
                </a:moveTo>
                <a:lnTo>
                  <a:pt x="617792" y="594972"/>
                </a:lnTo>
                <a:lnTo>
                  <a:pt x="582783" y="559777"/>
                </a:lnTo>
                <a:lnTo>
                  <a:pt x="547199" y="524786"/>
                </a:lnTo>
                <a:lnTo>
                  <a:pt x="511122" y="489968"/>
                </a:lnTo>
                <a:lnTo>
                  <a:pt x="474632" y="455294"/>
                </a:lnTo>
                <a:lnTo>
                  <a:pt x="437813" y="420735"/>
                </a:lnTo>
                <a:lnTo>
                  <a:pt x="400745" y="386261"/>
                </a:lnTo>
                <a:lnTo>
                  <a:pt x="363511" y="351843"/>
                </a:lnTo>
                <a:lnTo>
                  <a:pt x="288871" y="283057"/>
                </a:lnTo>
                <a:lnTo>
                  <a:pt x="251628" y="248631"/>
                </a:lnTo>
                <a:lnTo>
                  <a:pt x="214545" y="214142"/>
                </a:lnTo>
                <a:lnTo>
                  <a:pt x="177705" y="179562"/>
                </a:lnTo>
                <a:lnTo>
                  <a:pt x="141189" y="144862"/>
                </a:lnTo>
                <a:lnTo>
                  <a:pt x="105078" y="110011"/>
                </a:lnTo>
                <a:lnTo>
                  <a:pt x="69455" y="74981"/>
                </a:lnTo>
                <a:lnTo>
                  <a:pt x="34402" y="39742"/>
                </a:lnTo>
                <a:lnTo>
                  <a:pt x="0" y="4265"/>
                </a:lnTo>
                <a:lnTo>
                  <a:pt x="44402" y="4996"/>
                </a:lnTo>
                <a:lnTo>
                  <a:pt x="92293" y="4491"/>
                </a:lnTo>
                <a:lnTo>
                  <a:pt x="142279" y="3245"/>
                </a:lnTo>
                <a:lnTo>
                  <a:pt x="192962" y="1751"/>
                </a:lnTo>
                <a:lnTo>
                  <a:pt x="242947" y="504"/>
                </a:lnTo>
                <a:lnTo>
                  <a:pt x="290839" y="0"/>
                </a:lnTo>
                <a:lnTo>
                  <a:pt x="335241" y="731"/>
                </a:lnTo>
                <a:lnTo>
                  <a:pt x="823626" y="441177"/>
                </a:lnTo>
                <a:lnTo>
                  <a:pt x="789298" y="478990"/>
                </a:lnTo>
                <a:lnTo>
                  <a:pt x="686471" y="592585"/>
                </a:lnTo>
                <a:lnTo>
                  <a:pt x="652144" y="630398"/>
                </a:lnTo>
                <a:close/>
              </a:path>
            </a:pathLst>
          </a:custGeom>
          <a:solidFill>
            <a:srgbClr val="D90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3568763" y="1521644"/>
            <a:ext cx="1180465" cy="3000375"/>
            <a:chOff x="3568763" y="1521644"/>
            <a:chExt cx="1180465" cy="3000375"/>
          </a:xfrm>
        </p:grpSpPr>
        <p:sp>
          <p:nvSpPr>
            <p:cNvPr id="10" name="object 10"/>
            <p:cNvSpPr/>
            <p:nvPr/>
          </p:nvSpPr>
          <p:spPr>
            <a:xfrm>
              <a:off x="3590962" y="1521644"/>
              <a:ext cx="991869" cy="695960"/>
            </a:xfrm>
            <a:custGeom>
              <a:avLst/>
              <a:gdLst/>
              <a:ahLst/>
              <a:cxnLst/>
              <a:rect l="l" t="t" r="r" b="b"/>
              <a:pathLst>
                <a:path w="991870" h="695960">
                  <a:moveTo>
                    <a:pt x="659222" y="695525"/>
                  </a:moveTo>
                  <a:lnTo>
                    <a:pt x="0" y="4176"/>
                  </a:lnTo>
                  <a:lnTo>
                    <a:pt x="312720" y="0"/>
                  </a:lnTo>
                  <a:lnTo>
                    <a:pt x="991246" y="647336"/>
                  </a:lnTo>
                  <a:lnTo>
                    <a:pt x="659222" y="695525"/>
                  </a:lnTo>
                  <a:close/>
                </a:path>
              </a:pathLst>
            </a:custGeom>
            <a:solidFill>
              <a:srgbClr val="D900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68763" y="2217169"/>
              <a:ext cx="1113790" cy="790575"/>
            </a:xfrm>
            <a:custGeom>
              <a:avLst/>
              <a:gdLst/>
              <a:ahLst/>
              <a:cxnLst/>
              <a:rect l="l" t="t" r="r" b="b"/>
              <a:pathLst>
                <a:path w="1113789" h="790575">
                  <a:moveTo>
                    <a:pt x="489027" y="790296"/>
                  </a:moveTo>
                  <a:lnTo>
                    <a:pt x="446495" y="790116"/>
                  </a:lnTo>
                  <a:lnTo>
                    <a:pt x="399716" y="789628"/>
                  </a:lnTo>
                  <a:lnTo>
                    <a:pt x="349751" y="788908"/>
                  </a:lnTo>
                  <a:lnTo>
                    <a:pt x="139276" y="785259"/>
                  </a:lnTo>
                  <a:lnTo>
                    <a:pt x="89311" y="784539"/>
                  </a:lnTo>
                  <a:lnTo>
                    <a:pt x="42532" y="784051"/>
                  </a:lnTo>
                  <a:lnTo>
                    <a:pt x="0" y="783871"/>
                  </a:lnTo>
                  <a:lnTo>
                    <a:pt x="30976" y="745803"/>
                  </a:lnTo>
                  <a:lnTo>
                    <a:pt x="62930" y="707380"/>
                  </a:lnTo>
                  <a:lnTo>
                    <a:pt x="95752" y="668641"/>
                  </a:lnTo>
                  <a:lnTo>
                    <a:pt x="129334" y="629626"/>
                  </a:lnTo>
                  <a:lnTo>
                    <a:pt x="163568" y="590373"/>
                  </a:lnTo>
                  <a:lnTo>
                    <a:pt x="198345" y="550922"/>
                  </a:lnTo>
                  <a:lnTo>
                    <a:pt x="233557" y="511314"/>
                  </a:lnTo>
                  <a:lnTo>
                    <a:pt x="269094" y="471587"/>
                  </a:lnTo>
                  <a:lnTo>
                    <a:pt x="412327" y="312284"/>
                  </a:lnTo>
                  <a:lnTo>
                    <a:pt x="447864" y="272557"/>
                  </a:lnTo>
                  <a:lnTo>
                    <a:pt x="483075" y="232948"/>
                  </a:lnTo>
                  <a:lnTo>
                    <a:pt x="517852" y="193498"/>
                  </a:lnTo>
                  <a:lnTo>
                    <a:pt x="552086" y="154245"/>
                  </a:lnTo>
                  <a:lnTo>
                    <a:pt x="585669" y="115229"/>
                  </a:lnTo>
                  <a:lnTo>
                    <a:pt x="618491" y="76490"/>
                  </a:lnTo>
                  <a:lnTo>
                    <a:pt x="650445" y="38067"/>
                  </a:lnTo>
                  <a:lnTo>
                    <a:pt x="681422" y="0"/>
                  </a:lnTo>
                  <a:lnTo>
                    <a:pt x="735821" y="325"/>
                  </a:lnTo>
                  <a:lnTo>
                    <a:pt x="786735" y="1177"/>
                  </a:lnTo>
                  <a:lnTo>
                    <a:pt x="834970" y="2367"/>
                  </a:lnTo>
                  <a:lnTo>
                    <a:pt x="926619" y="5012"/>
                  </a:lnTo>
                  <a:lnTo>
                    <a:pt x="971645" y="6092"/>
                  </a:lnTo>
                  <a:lnTo>
                    <a:pt x="1017210" y="6758"/>
                  </a:lnTo>
                  <a:lnTo>
                    <a:pt x="1064121" y="6825"/>
                  </a:lnTo>
                  <a:lnTo>
                    <a:pt x="1113182" y="6103"/>
                  </a:lnTo>
                  <a:lnTo>
                    <a:pt x="1081506" y="45286"/>
                  </a:lnTo>
                  <a:lnTo>
                    <a:pt x="1049979" y="84476"/>
                  </a:lnTo>
                  <a:lnTo>
                    <a:pt x="1018582" y="123675"/>
                  </a:lnTo>
                  <a:lnTo>
                    <a:pt x="987301" y="162880"/>
                  </a:lnTo>
                  <a:lnTo>
                    <a:pt x="956118" y="202091"/>
                  </a:lnTo>
                  <a:lnTo>
                    <a:pt x="893981" y="280527"/>
                  </a:lnTo>
                  <a:lnTo>
                    <a:pt x="708228" y="515872"/>
                  </a:lnTo>
                  <a:lnTo>
                    <a:pt x="646092" y="594308"/>
                  </a:lnTo>
                  <a:lnTo>
                    <a:pt x="614908" y="633519"/>
                  </a:lnTo>
                  <a:lnTo>
                    <a:pt x="583627" y="672724"/>
                  </a:lnTo>
                  <a:lnTo>
                    <a:pt x="552231" y="711923"/>
                  </a:lnTo>
                  <a:lnTo>
                    <a:pt x="520703" y="751114"/>
                  </a:lnTo>
                  <a:lnTo>
                    <a:pt x="489027" y="790296"/>
                  </a:lnTo>
                  <a:close/>
                </a:path>
              </a:pathLst>
            </a:custGeom>
            <a:solidFill>
              <a:srgbClr val="8600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664638" y="3049229"/>
              <a:ext cx="1070610" cy="676910"/>
            </a:xfrm>
            <a:custGeom>
              <a:avLst/>
              <a:gdLst/>
              <a:ahLst/>
              <a:cxnLst/>
              <a:rect l="l" t="t" r="r" b="b"/>
              <a:pathLst>
                <a:path w="1070610" h="676910">
                  <a:moveTo>
                    <a:pt x="660187" y="676892"/>
                  </a:moveTo>
                  <a:lnTo>
                    <a:pt x="0" y="8995"/>
                  </a:lnTo>
                  <a:lnTo>
                    <a:pt x="396369" y="0"/>
                  </a:lnTo>
                  <a:lnTo>
                    <a:pt x="1070070" y="637698"/>
                  </a:lnTo>
                  <a:lnTo>
                    <a:pt x="813912" y="662316"/>
                  </a:lnTo>
                  <a:lnTo>
                    <a:pt x="660187" y="676892"/>
                  </a:lnTo>
                  <a:close/>
                </a:path>
              </a:pathLst>
            </a:custGeom>
            <a:solidFill>
              <a:srgbClr val="D900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681047" y="3741863"/>
              <a:ext cx="1068070" cy="780415"/>
            </a:xfrm>
            <a:custGeom>
              <a:avLst/>
              <a:gdLst/>
              <a:ahLst/>
              <a:cxnLst/>
              <a:rect l="l" t="t" r="r" b="b"/>
              <a:pathLst>
                <a:path w="1068070" h="780414">
                  <a:moveTo>
                    <a:pt x="388326" y="780016"/>
                  </a:moveTo>
                  <a:lnTo>
                    <a:pt x="0" y="777767"/>
                  </a:lnTo>
                  <a:lnTo>
                    <a:pt x="673056" y="16063"/>
                  </a:lnTo>
                  <a:lnTo>
                    <a:pt x="1067818" y="0"/>
                  </a:lnTo>
                  <a:lnTo>
                    <a:pt x="388326" y="780016"/>
                  </a:lnTo>
                  <a:close/>
                </a:path>
              </a:pathLst>
            </a:custGeom>
            <a:solidFill>
              <a:srgbClr val="8600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1178653" y="1449361"/>
            <a:ext cx="3663950" cy="3220720"/>
            <a:chOff x="1178653" y="1449361"/>
            <a:chExt cx="3663950" cy="3220720"/>
          </a:xfrm>
        </p:grpSpPr>
        <p:sp>
          <p:nvSpPr>
            <p:cNvPr id="15" name="object 15"/>
            <p:cNvSpPr/>
            <p:nvPr/>
          </p:nvSpPr>
          <p:spPr>
            <a:xfrm>
              <a:off x="2124200" y="3870367"/>
              <a:ext cx="880110" cy="727075"/>
            </a:xfrm>
            <a:custGeom>
              <a:avLst/>
              <a:gdLst/>
              <a:ahLst/>
              <a:cxnLst/>
              <a:rect l="l" t="t" r="r" b="b"/>
              <a:pathLst>
                <a:path w="880110" h="727075">
                  <a:moveTo>
                    <a:pt x="0" y="727008"/>
                  </a:moveTo>
                  <a:lnTo>
                    <a:pt x="688178" y="0"/>
                  </a:lnTo>
                  <a:lnTo>
                    <a:pt x="782424" y="50673"/>
                  </a:lnTo>
                  <a:lnTo>
                    <a:pt x="841079" y="104208"/>
                  </a:lnTo>
                  <a:lnTo>
                    <a:pt x="871141" y="146599"/>
                  </a:lnTo>
                  <a:lnTo>
                    <a:pt x="879606" y="163841"/>
                  </a:lnTo>
                  <a:lnTo>
                    <a:pt x="840833" y="204937"/>
                  </a:lnTo>
                  <a:lnTo>
                    <a:pt x="731812" y="320094"/>
                  </a:lnTo>
                  <a:lnTo>
                    <a:pt x="563493" y="497112"/>
                  </a:lnTo>
                  <a:lnTo>
                    <a:pt x="346823" y="723796"/>
                  </a:lnTo>
                  <a:lnTo>
                    <a:pt x="0" y="727008"/>
                  </a:lnTo>
                  <a:close/>
                </a:path>
              </a:pathLst>
            </a:custGeom>
            <a:solidFill>
              <a:srgbClr val="8600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51545" y="1514288"/>
              <a:ext cx="3104515" cy="3058795"/>
            </a:xfrm>
            <a:custGeom>
              <a:avLst/>
              <a:gdLst/>
              <a:ahLst/>
              <a:cxnLst/>
              <a:rect l="l" t="t" r="r" b="b"/>
              <a:pathLst>
                <a:path w="3104515" h="3058795">
                  <a:moveTo>
                    <a:pt x="855755" y="3058316"/>
                  </a:moveTo>
                  <a:lnTo>
                    <a:pt x="813863" y="3045946"/>
                  </a:lnTo>
                  <a:lnTo>
                    <a:pt x="775492" y="3020762"/>
                  </a:lnTo>
                  <a:lnTo>
                    <a:pt x="146190" y="2461451"/>
                  </a:lnTo>
                  <a:lnTo>
                    <a:pt x="116712" y="2426446"/>
                  </a:lnTo>
                  <a:lnTo>
                    <a:pt x="99542" y="2386430"/>
                  </a:lnTo>
                  <a:lnTo>
                    <a:pt x="95020" y="2344641"/>
                  </a:lnTo>
                  <a:lnTo>
                    <a:pt x="103485" y="2304316"/>
                  </a:lnTo>
                  <a:lnTo>
                    <a:pt x="125278" y="2268695"/>
                  </a:lnTo>
                  <a:lnTo>
                    <a:pt x="762945" y="1553252"/>
                  </a:lnTo>
                  <a:lnTo>
                    <a:pt x="41950" y="912662"/>
                  </a:lnTo>
                  <a:lnTo>
                    <a:pt x="15370" y="879316"/>
                  </a:lnTo>
                  <a:lnTo>
                    <a:pt x="1346" y="840032"/>
                  </a:lnTo>
                  <a:lnTo>
                    <a:pt x="0" y="798050"/>
                  </a:lnTo>
                  <a:lnTo>
                    <a:pt x="11456" y="756608"/>
                  </a:lnTo>
                  <a:lnTo>
                    <a:pt x="35837" y="718943"/>
                  </a:lnTo>
                  <a:lnTo>
                    <a:pt x="582777" y="105339"/>
                  </a:lnTo>
                  <a:lnTo>
                    <a:pt x="617402" y="76742"/>
                  </a:lnTo>
                  <a:lnTo>
                    <a:pt x="657325" y="60528"/>
                  </a:lnTo>
                  <a:lnTo>
                    <a:pt x="699271" y="56973"/>
                  </a:lnTo>
                  <a:lnTo>
                    <a:pt x="739966" y="66357"/>
                  </a:lnTo>
                  <a:lnTo>
                    <a:pt x="776136" y="88955"/>
                  </a:lnTo>
                  <a:lnTo>
                    <a:pt x="1073735" y="353994"/>
                  </a:lnTo>
                  <a:lnTo>
                    <a:pt x="1364256" y="612286"/>
                  </a:lnTo>
                  <a:lnTo>
                    <a:pt x="1496809" y="729866"/>
                  </a:lnTo>
                  <a:lnTo>
                    <a:pt x="2112598" y="39160"/>
                  </a:lnTo>
                  <a:lnTo>
                    <a:pt x="2145409" y="13456"/>
                  </a:lnTo>
                  <a:lnTo>
                    <a:pt x="2184521" y="382"/>
                  </a:lnTo>
                  <a:lnTo>
                    <a:pt x="2226660" y="0"/>
                  </a:lnTo>
                  <a:lnTo>
                    <a:pt x="2268551" y="12369"/>
                  </a:lnTo>
                  <a:lnTo>
                    <a:pt x="2306922" y="37553"/>
                  </a:lnTo>
                  <a:lnTo>
                    <a:pt x="2936224" y="596865"/>
                  </a:lnTo>
                  <a:lnTo>
                    <a:pt x="2965702" y="631869"/>
                  </a:lnTo>
                  <a:lnTo>
                    <a:pt x="2982872" y="671885"/>
                  </a:lnTo>
                  <a:lnTo>
                    <a:pt x="2987394" y="713675"/>
                  </a:lnTo>
                  <a:lnTo>
                    <a:pt x="2978929" y="753999"/>
                  </a:lnTo>
                  <a:lnTo>
                    <a:pt x="2957136" y="789620"/>
                  </a:lnTo>
                  <a:lnTo>
                    <a:pt x="2698144" y="1080038"/>
                  </a:lnTo>
                  <a:lnTo>
                    <a:pt x="2341347" y="1480327"/>
                  </a:lnTo>
                  <a:lnTo>
                    <a:pt x="3062020" y="2120917"/>
                  </a:lnTo>
                  <a:lnTo>
                    <a:pt x="3088728" y="2154261"/>
                  </a:lnTo>
                  <a:lnTo>
                    <a:pt x="3102805" y="2193526"/>
                  </a:lnTo>
                  <a:lnTo>
                    <a:pt x="3104202" y="2235459"/>
                  </a:lnTo>
                  <a:lnTo>
                    <a:pt x="3092875" y="2276807"/>
                  </a:lnTo>
                  <a:lnTo>
                    <a:pt x="3068776" y="2314314"/>
                  </a:lnTo>
                  <a:lnTo>
                    <a:pt x="2521837" y="2927919"/>
                  </a:lnTo>
                  <a:lnTo>
                    <a:pt x="2487212" y="2956516"/>
                  </a:lnTo>
                  <a:lnTo>
                    <a:pt x="2447289" y="2972730"/>
                  </a:lnTo>
                  <a:lnTo>
                    <a:pt x="2405343" y="2976285"/>
                  </a:lnTo>
                  <a:lnTo>
                    <a:pt x="2364648" y="2966901"/>
                  </a:lnTo>
                  <a:lnTo>
                    <a:pt x="2328478" y="2944303"/>
                  </a:lnTo>
                  <a:lnTo>
                    <a:pt x="1607484" y="2303713"/>
                  </a:lnTo>
                  <a:lnTo>
                    <a:pt x="969817" y="3019156"/>
                  </a:lnTo>
                  <a:lnTo>
                    <a:pt x="937005" y="3044859"/>
                  </a:lnTo>
                  <a:lnTo>
                    <a:pt x="897894" y="3057933"/>
                  </a:lnTo>
                  <a:lnTo>
                    <a:pt x="855755" y="3058316"/>
                  </a:lnTo>
                  <a:close/>
                </a:path>
              </a:pathLst>
            </a:custGeom>
            <a:solidFill>
              <a:srgbClr val="700D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78648" y="1454187"/>
              <a:ext cx="3216910" cy="3216275"/>
            </a:xfrm>
            <a:custGeom>
              <a:avLst/>
              <a:gdLst/>
              <a:ahLst/>
              <a:cxnLst/>
              <a:rect l="l" t="t" r="r" b="b"/>
              <a:pathLst>
                <a:path w="3216910" h="3216275">
                  <a:moveTo>
                    <a:pt x="937869" y="1266113"/>
                  </a:moveTo>
                  <a:lnTo>
                    <a:pt x="912723" y="1212748"/>
                  </a:lnTo>
                  <a:lnTo>
                    <a:pt x="480974" y="821131"/>
                  </a:lnTo>
                  <a:lnTo>
                    <a:pt x="425348" y="801179"/>
                  </a:lnTo>
                  <a:lnTo>
                    <a:pt x="396595" y="808164"/>
                  </a:lnTo>
                  <a:lnTo>
                    <a:pt x="371906" y="826274"/>
                  </a:lnTo>
                  <a:lnTo>
                    <a:pt x="356196" y="852551"/>
                  </a:lnTo>
                  <a:lnTo>
                    <a:pt x="351917" y="881811"/>
                  </a:lnTo>
                  <a:lnTo>
                    <a:pt x="358914" y="910526"/>
                  </a:lnTo>
                  <a:lnTo>
                    <a:pt x="808812" y="1326794"/>
                  </a:lnTo>
                  <a:lnTo>
                    <a:pt x="846721" y="1345450"/>
                  </a:lnTo>
                  <a:lnTo>
                    <a:pt x="860602" y="1346720"/>
                  </a:lnTo>
                  <a:lnTo>
                    <a:pt x="876388" y="1345145"/>
                  </a:lnTo>
                  <a:lnTo>
                    <a:pt x="917879" y="1321650"/>
                  </a:lnTo>
                  <a:lnTo>
                    <a:pt x="937869" y="1266113"/>
                  </a:lnTo>
                  <a:close/>
                </a:path>
                <a:path w="3216910" h="3216275">
                  <a:moveTo>
                    <a:pt x="3145853" y="782904"/>
                  </a:moveTo>
                  <a:lnTo>
                    <a:pt x="3139821" y="742632"/>
                  </a:lnTo>
                  <a:lnTo>
                    <a:pt x="3126308" y="704837"/>
                  </a:lnTo>
                  <a:lnTo>
                    <a:pt x="3105670" y="670420"/>
                  </a:lnTo>
                  <a:lnTo>
                    <a:pt x="3078289" y="640270"/>
                  </a:lnTo>
                  <a:lnTo>
                    <a:pt x="2430640" y="53327"/>
                  </a:lnTo>
                  <a:lnTo>
                    <a:pt x="2397925" y="29044"/>
                  </a:lnTo>
                  <a:lnTo>
                    <a:pt x="2361641" y="11849"/>
                  </a:lnTo>
                  <a:lnTo>
                    <a:pt x="2322690" y="2057"/>
                  </a:lnTo>
                  <a:lnTo>
                    <a:pt x="2282012" y="0"/>
                  </a:lnTo>
                  <a:lnTo>
                    <a:pt x="2241677" y="6019"/>
                  </a:lnTo>
                  <a:lnTo>
                    <a:pt x="2203831" y="19519"/>
                  </a:lnTo>
                  <a:lnTo>
                    <a:pt x="2169350" y="40119"/>
                  </a:lnTo>
                  <a:lnTo>
                    <a:pt x="2139162" y="67462"/>
                  </a:lnTo>
                  <a:lnTo>
                    <a:pt x="1564233" y="700024"/>
                  </a:lnTo>
                  <a:lnTo>
                    <a:pt x="933640" y="128498"/>
                  </a:lnTo>
                  <a:lnTo>
                    <a:pt x="894232" y="100317"/>
                  </a:lnTo>
                  <a:lnTo>
                    <a:pt x="850823" y="82359"/>
                  </a:lnTo>
                  <a:lnTo>
                    <a:pt x="805218" y="74549"/>
                  </a:lnTo>
                  <a:lnTo>
                    <a:pt x="759206" y="76784"/>
                  </a:lnTo>
                  <a:lnTo>
                    <a:pt x="714578" y="88976"/>
                  </a:lnTo>
                  <a:lnTo>
                    <a:pt x="673138" y="111074"/>
                  </a:lnTo>
                  <a:lnTo>
                    <a:pt x="636689" y="142963"/>
                  </a:lnTo>
                  <a:lnTo>
                    <a:pt x="54038" y="783869"/>
                  </a:lnTo>
                  <a:lnTo>
                    <a:pt x="25819" y="823226"/>
                  </a:lnTo>
                  <a:lnTo>
                    <a:pt x="7823" y="866571"/>
                  </a:lnTo>
                  <a:lnTo>
                    <a:pt x="0" y="912114"/>
                  </a:lnTo>
                  <a:lnTo>
                    <a:pt x="2235" y="958049"/>
                  </a:lnTo>
                  <a:lnTo>
                    <a:pt x="14452" y="1002614"/>
                  </a:lnTo>
                  <a:lnTo>
                    <a:pt x="36576" y="1043990"/>
                  </a:lnTo>
                  <a:lnTo>
                    <a:pt x="68516" y="1080389"/>
                  </a:lnTo>
                  <a:lnTo>
                    <a:pt x="699096" y="1651914"/>
                  </a:lnTo>
                  <a:lnTo>
                    <a:pt x="573620" y="1790052"/>
                  </a:lnTo>
                  <a:lnTo>
                    <a:pt x="553643" y="1845589"/>
                  </a:lnTo>
                  <a:lnTo>
                    <a:pt x="578777" y="1898954"/>
                  </a:lnTo>
                  <a:lnTo>
                    <a:pt x="616686" y="1917611"/>
                  </a:lnTo>
                  <a:lnTo>
                    <a:pt x="630567" y="1918881"/>
                  </a:lnTo>
                  <a:lnTo>
                    <a:pt x="646176" y="1917306"/>
                  </a:lnTo>
                  <a:lnTo>
                    <a:pt x="687844" y="1893824"/>
                  </a:lnTo>
                  <a:lnTo>
                    <a:pt x="865428" y="1698498"/>
                  </a:lnTo>
                  <a:lnTo>
                    <a:pt x="884618" y="1658150"/>
                  </a:lnTo>
                  <a:lnTo>
                    <a:pt x="885380" y="1642910"/>
                  </a:lnTo>
                  <a:lnTo>
                    <a:pt x="883183" y="1627847"/>
                  </a:lnTo>
                  <a:lnTo>
                    <a:pt x="878141" y="1613725"/>
                  </a:lnTo>
                  <a:lnTo>
                    <a:pt x="870445" y="1600860"/>
                  </a:lnTo>
                  <a:lnTo>
                    <a:pt x="860285" y="1589582"/>
                  </a:lnTo>
                  <a:lnTo>
                    <a:pt x="172427" y="966343"/>
                  </a:lnTo>
                  <a:lnTo>
                    <a:pt x="159296" y="948575"/>
                  </a:lnTo>
                  <a:lnTo>
                    <a:pt x="154216" y="927836"/>
                  </a:lnTo>
                  <a:lnTo>
                    <a:pt x="157276" y="906665"/>
                  </a:lnTo>
                  <a:lnTo>
                    <a:pt x="168567" y="887641"/>
                  </a:lnTo>
                  <a:lnTo>
                    <a:pt x="751217" y="246405"/>
                  </a:lnTo>
                  <a:lnTo>
                    <a:pt x="769010" y="233286"/>
                  </a:lnTo>
                  <a:lnTo>
                    <a:pt x="789787" y="228219"/>
                  </a:lnTo>
                  <a:lnTo>
                    <a:pt x="810983" y="231267"/>
                  </a:lnTo>
                  <a:lnTo>
                    <a:pt x="830046" y="242544"/>
                  </a:lnTo>
                  <a:lnTo>
                    <a:pt x="1517904" y="865466"/>
                  </a:lnTo>
                  <a:lnTo>
                    <a:pt x="1544218" y="881151"/>
                  </a:lnTo>
                  <a:lnTo>
                    <a:pt x="1573517" y="885431"/>
                  </a:lnTo>
                  <a:lnTo>
                    <a:pt x="1602282" y="878433"/>
                  </a:lnTo>
                  <a:lnTo>
                    <a:pt x="1626971" y="860323"/>
                  </a:lnTo>
                  <a:lnTo>
                    <a:pt x="2253691" y="170903"/>
                  </a:lnTo>
                  <a:lnTo>
                    <a:pt x="2261311" y="163995"/>
                  </a:lnTo>
                  <a:lnTo>
                    <a:pt x="2270023" y="158775"/>
                  </a:lnTo>
                  <a:lnTo>
                    <a:pt x="2279573" y="155371"/>
                  </a:lnTo>
                  <a:lnTo>
                    <a:pt x="2289733" y="153885"/>
                  </a:lnTo>
                  <a:lnTo>
                    <a:pt x="2299944" y="154406"/>
                  </a:lnTo>
                  <a:lnTo>
                    <a:pt x="2974683" y="754316"/>
                  </a:lnTo>
                  <a:lnTo>
                    <a:pt x="2991739" y="790295"/>
                  </a:lnTo>
                  <a:lnTo>
                    <a:pt x="2991218" y="800506"/>
                  </a:lnTo>
                  <a:lnTo>
                    <a:pt x="2988729" y="810247"/>
                  </a:lnTo>
                  <a:lnTo>
                    <a:pt x="2984360" y="819340"/>
                  </a:lnTo>
                  <a:lnTo>
                    <a:pt x="2978226" y="827557"/>
                  </a:lnTo>
                  <a:lnTo>
                    <a:pt x="2801594" y="1021918"/>
                  </a:lnTo>
                  <a:lnTo>
                    <a:pt x="2785884" y="1048194"/>
                  </a:lnTo>
                  <a:lnTo>
                    <a:pt x="2788615" y="1106182"/>
                  </a:lnTo>
                  <a:lnTo>
                    <a:pt x="2833065" y="1146517"/>
                  </a:lnTo>
                  <a:lnTo>
                    <a:pt x="2862364" y="1150785"/>
                  </a:lnTo>
                  <a:lnTo>
                    <a:pt x="2891129" y="1143800"/>
                  </a:lnTo>
                  <a:lnTo>
                    <a:pt x="3092437" y="931329"/>
                  </a:lnTo>
                  <a:lnTo>
                    <a:pt x="3116757" y="898652"/>
                  </a:lnTo>
                  <a:lnTo>
                    <a:pt x="3133991" y="862418"/>
                  </a:lnTo>
                  <a:lnTo>
                    <a:pt x="3143796" y="823531"/>
                  </a:lnTo>
                  <a:lnTo>
                    <a:pt x="3145853" y="782904"/>
                  </a:lnTo>
                  <a:close/>
                </a:path>
                <a:path w="3216910" h="3216275">
                  <a:moveTo>
                    <a:pt x="3216618" y="2304326"/>
                  </a:moveTo>
                  <a:lnTo>
                    <a:pt x="3214382" y="2258390"/>
                  </a:lnTo>
                  <a:lnTo>
                    <a:pt x="3202152" y="2213826"/>
                  </a:lnTo>
                  <a:lnTo>
                    <a:pt x="3180042" y="2172449"/>
                  </a:lnTo>
                  <a:lnTo>
                    <a:pt x="3148101" y="2136051"/>
                  </a:lnTo>
                  <a:lnTo>
                    <a:pt x="2642108" y="1677314"/>
                  </a:lnTo>
                  <a:lnTo>
                    <a:pt x="2641384" y="1676323"/>
                  </a:lnTo>
                  <a:lnTo>
                    <a:pt x="2517508" y="1564208"/>
                  </a:lnTo>
                  <a:lnTo>
                    <a:pt x="2736926" y="1322946"/>
                  </a:lnTo>
                  <a:lnTo>
                    <a:pt x="2752636" y="1296670"/>
                  </a:lnTo>
                  <a:lnTo>
                    <a:pt x="2749918" y="1238681"/>
                  </a:lnTo>
                  <a:lnTo>
                    <a:pt x="2705468" y="1198346"/>
                  </a:lnTo>
                  <a:lnTo>
                    <a:pt x="2676169" y="1194079"/>
                  </a:lnTo>
                  <a:lnTo>
                    <a:pt x="2647404" y="1201064"/>
                  </a:lnTo>
                  <a:lnTo>
                    <a:pt x="2622715" y="1219174"/>
                  </a:lnTo>
                  <a:lnTo>
                    <a:pt x="2351506" y="1517624"/>
                  </a:lnTo>
                  <a:lnTo>
                    <a:pt x="2335796" y="1543900"/>
                  </a:lnTo>
                  <a:lnTo>
                    <a:pt x="2331516" y="1573161"/>
                  </a:lnTo>
                  <a:lnTo>
                    <a:pt x="2338514" y="1601876"/>
                  </a:lnTo>
                  <a:lnTo>
                    <a:pt x="2356650" y="1626527"/>
                  </a:lnTo>
                  <a:lnTo>
                    <a:pt x="2536723" y="1789722"/>
                  </a:lnTo>
                  <a:lnTo>
                    <a:pt x="2537460" y="1790700"/>
                  </a:lnTo>
                  <a:lnTo>
                    <a:pt x="3044177" y="2250097"/>
                  </a:lnTo>
                  <a:lnTo>
                    <a:pt x="3057321" y="2267864"/>
                  </a:lnTo>
                  <a:lnTo>
                    <a:pt x="3062401" y="2288603"/>
                  </a:lnTo>
                  <a:lnTo>
                    <a:pt x="3059341" y="2309774"/>
                  </a:lnTo>
                  <a:lnTo>
                    <a:pt x="2465387" y="2969717"/>
                  </a:lnTo>
                  <a:lnTo>
                    <a:pt x="2426779" y="2988030"/>
                  </a:lnTo>
                  <a:lnTo>
                    <a:pt x="2415794" y="2987433"/>
                  </a:lnTo>
                  <a:lnTo>
                    <a:pt x="2405227" y="2984779"/>
                  </a:lnTo>
                  <a:lnTo>
                    <a:pt x="2395385" y="2980118"/>
                  </a:lnTo>
                  <a:lnTo>
                    <a:pt x="2386571" y="2973565"/>
                  </a:lnTo>
                  <a:lnTo>
                    <a:pt x="1698713" y="2350325"/>
                  </a:lnTo>
                  <a:lnTo>
                    <a:pt x="1672399" y="2334641"/>
                  </a:lnTo>
                  <a:lnTo>
                    <a:pt x="1643087" y="2330373"/>
                  </a:lnTo>
                  <a:lnTo>
                    <a:pt x="1614335" y="2337358"/>
                  </a:lnTo>
                  <a:lnTo>
                    <a:pt x="1589646" y="2355469"/>
                  </a:lnTo>
                  <a:lnTo>
                    <a:pt x="962914" y="3044888"/>
                  </a:lnTo>
                  <a:lnTo>
                    <a:pt x="955294" y="3051797"/>
                  </a:lnTo>
                  <a:lnTo>
                    <a:pt x="946594" y="3057017"/>
                  </a:lnTo>
                  <a:lnTo>
                    <a:pt x="937044" y="3060433"/>
                  </a:lnTo>
                  <a:lnTo>
                    <a:pt x="926884" y="3061919"/>
                  </a:lnTo>
                  <a:lnTo>
                    <a:pt x="916660" y="3061385"/>
                  </a:lnTo>
                  <a:lnTo>
                    <a:pt x="241922" y="2461488"/>
                  </a:lnTo>
                  <a:lnTo>
                    <a:pt x="224866" y="2425496"/>
                  </a:lnTo>
                  <a:lnTo>
                    <a:pt x="225399" y="2415298"/>
                  </a:lnTo>
                  <a:lnTo>
                    <a:pt x="227888" y="2405545"/>
                  </a:lnTo>
                  <a:lnTo>
                    <a:pt x="232244" y="2396452"/>
                  </a:lnTo>
                  <a:lnTo>
                    <a:pt x="238379" y="2388235"/>
                  </a:lnTo>
                  <a:lnTo>
                    <a:pt x="509930" y="2089467"/>
                  </a:lnTo>
                  <a:lnTo>
                    <a:pt x="525627" y="2063191"/>
                  </a:lnTo>
                  <a:lnTo>
                    <a:pt x="522909" y="2005215"/>
                  </a:lnTo>
                  <a:lnTo>
                    <a:pt x="478459" y="1964867"/>
                  </a:lnTo>
                  <a:lnTo>
                    <a:pt x="449160" y="1960600"/>
                  </a:lnTo>
                  <a:lnTo>
                    <a:pt x="420395" y="1967598"/>
                  </a:lnTo>
                  <a:lnTo>
                    <a:pt x="124167" y="2284476"/>
                  </a:lnTo>
                  <a:lnTo>
                    <a:pt x="99860" y="2317153"/>
                  </a:lnTo>
                  <a:lnTo>
                    <a:pt x="82626" y="2353373"/>
                  </a:lnTo>
                  <a:lnTo>
                    <a:pt x="72821" y="2392261"/>
                  </a:lnTo>
                  <a:lnTo>
                    <a:pt x="70764" y="2432888"/>
                  </a:lnTo>
                  <a:lnTo>
                    <a:pt x="76796" y="2473160"/>
                  </a:lnTo>
                  <a:lnTo>
                    <a:pt x="90309" y="2510955"/>
                  </a:lnTo>
                  <a:lnTo>
                    <a:pt x="110934" y="2545384"/>
                  </a:lnTo>
                  <a:lnTo>
                    <a:pt x="138328" y="2575534"/>
                  </a:lnTo>
                  <a:lnTo>
                    <a:pt x="785964" y="3162465"/>
                  </a:lnTo>
                  <a:lnTo>
                    <a:pt x="816495" y="3185439"/>
                  </a:lnTo>
                  <a:lnTo>
                    <a:pt x="886358" y="3212350"/>
                  </a:lnTo>
                  <a:lnTo>
                    <a:pt x="924306" y="3215805"/>
                  </a:lnTo>
                  <a:lnTo>
                    <a:pt x="934605" y="3215805"/>
                  </a:lnTo>
                  <a:lnTo>
                    <a:pt x="974928" y="3209772"/>
                  </a:lnTo>
                  <a:lnTo>
                    <a:pt x="1012786" y="3196285"/>
                  </a:lnTo>
                  <a:lnTo>
                    <a:pt x="1047267" y="3175685"/>
                  </a:lnTo>
                  <a:lnTo>
                    <a:pt x="1077455" y="3148330"/>
                  </a:lnTo>
                  <a:lnTo>
                    <a:pt x="1652384" y="2515451"/>
                  </a:lnTo>
                  <a:lnTo>
                    <a:pt x="2282977" y="3086976"/>
                  </a:lnTo>
                  <a:lnTo>
                    <a:pt x="2316378" y="3111677"/>
                  </a:lnTo>
                  <a:lnTo>
                    <a:pt x="2353310" y="3129178"/>
                  </a:lnTo>
                  <a:lnTo>
                    <a:pt x="2392959" y="3139148"/>
                  </a:lnTo>
                  <a:lnTo>
                    <a:pt x="2434501" y="3141268"/>
                  </a:lnTo>
                  <a:lnTo>
                    <a:pt x="2475547" y="3135312"/>
                  </a:lnTo>
                  <a:lnTo>
                    <a:pt x="2514092" y="3121634"/>
                  </a:lnTo>
                  <a:lnTo>
                    <a:pt x="2549194" y="3100654"/>
                  </a:lnTo>
                  <a:lnTo>
                    <a:pt x="2579928" y="3072841"/>
                  </a:lnTo>
                  <a:lnTo>
                    <a:pt x="3162579" y="2432570"/>
                  </a:lnTo>
                  <a:lnTo>
                    <a:pt x="3190798" y="2393213"/>
                  </a:lnTo>
                  <a:lnTo>
                    <a:pt x="3208782" y="2349868"/>
                  </a:lnTo>
                  <a:lnTo>
                    <a:pt x="3216618" y="23043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09079" y="2780336"/>
              <a:ext cx="149282" cy="14906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895119" y="1449361"/>
              <a:ext cx="2947035" cy="3220720"/>
            </a:xfrm>
            <a:custGeom>
              <a:avLst/>
              <a:gdLst/>
              <a:ahLst/>
              <a:cxnLst/>
              <a:rect l="l" t="t" r="r" b="b"/>
              <a:pathLst>
                <a:path w="2947035" h="3220720">
                  <a:moveTo>
                    <a:pt x="1073492" y="581037"/>
                  </a:moveTo>
                  <a:lnTo>
                    <a:pt x="1066850" y="554101"/>
                  </a:lnTo>
                  <a:lnTo>
                    <a:pt x="1049807" y="531050"/>
                  </a:lnTo>
                  <a:lnTo>
                    <a:pt x="561416" y="90601"/>
                  </a:lnTo>
                  <a:lnTo>
                    <a:pt x="545096" y="80962"/>
                  </a:lnTo>
                  <a:lnTo>
                    <a:pt x="534657" y="74244"/>
                  </a:lnTo>
                  <a:lnTo>
                    <a:pt x="53733" y="79997"/>
                  </a:lnTo>
                  <a:lnTo>
                    <a:pt x="11671" y="100965"/>
                  </a:lnTo>
                  <a:lnTo>
                    <a:pt x="0" y="151320"/>
                  </a:lnTo>
                  <a:lnTo>
                    <a:pt x="6197" y="179082"/>
                  </a:lnTo>
                  <a:lnTo>
                    <a:pt x="21844" y="201637"/>
                  </a:lnTo>
                  <a:lnTo>
                    <a:pt x="44653" y="216776"/>
                  </a:lnTo>
                  <a:lnTo>
                    <a:pt x="72390" y="222313"/>
                  </a:lnTo>
                  <a:lnTo>
                    <a:pt x="73355" y="222313"/>
                  </a:lnTo>
                  <a:lnTo>
                    <a:pt x="73685" y="221996"/>
                  </a:lnTo>
                  <a:lnTo>
                    <a:pt x="481952" y="213868"/>
                  </a:lnTo>
                  <a:lnTo>
                    <a:pt x="952639" y="638352"/>
                  </a:lnTo>
                  <a:lnTo>
                    <a:pt x="988250" y="655828"/>
                  </a:lnTo>
                  <a:lnTo>
                    <a:pt x="1001229" y="656983"/>
                  </a:lnTo>
                  <a:lnTo>
                    <a:pt x="1015911" y="655485"/>
                  </a:lnTo>
                  <a:lnTo>
                    <a:pt x="1030135" y="651002"/>
                  </a:lnTo>
                  <a:lnTo>
                    <a:pt x="1043343" y="643559"/>
                  </a:lnTo>
                  <a:lnTo>
                    <a:pt x="1054950" y="633209"/>
                  </a:lnTo>
                  <a:lnTo>
                    <a:pt x="1069581" y="608520"/>
                  </a:lnTo>
                  <a:lnTo>
                    <a:pt x="1073492" y="581037"/>
                  </a:lnTo>
                  <a:close/>
                </a:path>
                <a:path w="2947035" h="3220720">
                  <a:moveTo>
                    <a:pt x="1180744" y="2582964"/>
                  </a:moveTo>
                  <a:lnTo>
                    <a:pt x="1174610" y="2555900"/>
                  </a:lnTo>
                  <a:lnTo>
                    <a:pt x="1157909" y="2532494"/>
                  </a:lnTo>
                  <a:lnTo>
                    <a:pt x="1133551" y="2517356"/>
                  </a:lnTo>
                  <a:lnTo>
                    <a:pt x="1106144" y="2512885"/>
                  </a:lnTo>
                  <a:lnTo>
                    <a:pt x="1079042" y="2519019"/>
                  </a:lnTo>
                  <a:lnTo>
                    <a:pt x="1055598" y="2535694"/>
                  </a:lnTo>
                  <a:lnTo>
                    <a:pt x="549884" y="3072765"/>
                  </a:lnTo>
                  <a:lnTo>
                    <a:pt x="194005" y="3076054"/>
                  </a:lnTo>
                  <a:lnTo>
                    <a:pt x="165925" y="3081985"/>
                  </a:lnTo>
                  <a:lnTo>
                    <a:pt x="143052" y="3097707"/>
                  </a:lnTo>
                  <a:lnTo>
                    <a:pt x="127723" y="3120834"/>
                  </a:lnTo>
                  <a:lnTo>
                    <a:pt x="122262" y="3148977"/>
                  </a:lnTo>
                  <a:lnTo>
                    <a:pt x="128143" y="3176981"/>
                  </a:lnTo>
                  <a:lnTo>
                    <a:pt x="143738" y="3199739"/>
                  </a:lnTo>
                  <a:lnTo>
                    <a:pt x="166687" y="3215030"/>
                  </a:lnTo>
                  <a:lnTo>
                    <a:pt x="194652" y="3220631"/>
                  </a:lnTo>
                  <a:lnTo>
                    <a:pt x="576541" y="3217087"/>
                  </a:lnTo>
                  <a:lnTo>
                    <a:pt x="604621" y="3211157"/>
                  </a:lnTo>
                  <a:lnTo>
                    <a:pt x="611403" y="3206496"/>
                  </a:lnTo>
                  <a:lnTo>
                    <a:pt x="615467" y="3205238"/>
                  </a:lnTo>
                  <a:lnTo>
                    <a:pt x="628421" y="3198114"/>
                  </a:lnTo>
                  <a:lnTo>
                    <a:pt x="639927" y="3188182"/>
                  </a:lnTo>
                  <a:lnTo>
                    <a:pt x="1161122" y="2634653"/>
                  </a:lnTo>
                  <a:lnTo>
                    <a:pt x="1176274" y="2610332"/>
                  </a:lnTo>
                  <a:lnTo>
                    <a:pt x="1180744" y="2582964"/>
                  </a:lnTo>
                  <a:close/>
                </a:path>
                <a:path w="2947035" h="3220720">
                  <a:moveTo>
                    <a:pt x="2947035" y="2264638"/>
                  </a:moveTo>
                  <a:lnTo>
                    <a:pt x="2942767" y="2247925"/>
                  </a:lnTo>
                  <a:lnTo>
                    <a:pt x="2940977" y="2239683"/>
                  </a:lnTo>
                  <a:lnTo>
                    <a:pt x="2940494" y="2238997"/>
                  </a:lnTo>
                  <a:lnTo>
                    <a:pt x="2940189" y="2237778"/>
                  </a:lnTo>
                  <a:lnTo>
                    <a:pt x="2933115" y="2228367"/>
                  </a:lnTo>
                  <a:lnTo>
                    <a:pt x="2925318" y="2217128"/>
                  </a:lnTo>
                  <a:lnTo>
                    <a:pt x="2924048" y="2216289"/>
                  </a:lnTo>
                  <a:lnTo>
                    <a:pt x="2922905" y="2214765"/>
                  </a:lnTo>
                  <a:lnTo>
                    <a:pt x="2205037" y="1574203"/>
                  </a:lnTo>
                  <a:lnTo>
                    <a:pt x="2843809" y="816254"/>
                  </a:lnTo>
                  <a:lnTo>
                    <a:pt x="2844088" y="816000"/>
                  </a:lnTo>
                  <a:lnTo>
                    <a:pt x="2844228" y="815746"/>
                  </a:lnTo>
                  <a:lnTo>
                    <a:pt x="2845371" y="814400"/>
                  </a:lnTo>
                  <a:lnTo>
                    <a:pt x="2850248" y="805510"/>
                  </a:lnTo>
                  <a:lnTo>
                    <a:pt x="2856725" y="795909"/>
                  </a:lnTo>
                  <a:lnTo>
                    <a:pt x="2857169" y="793724"/>
                  </a:lnTo>
                  <a:lnTo>
                    <a:pt x="2858655" y="791184"/>
                  </a:lnTo>
                  <a:lnTo>
                    <a:pt x="2858833" y="789851"/>
                  </a:lnTo>
                  <a:lnTo>
                    <a:pt x="2859176" y="789228"/>
                  </a:lnTo>
                  <a:lnTo>
                    <a:pt x="2860116" y="780415"/>
                  </a:lnTo>
                  <a:lnTo>
                    <a:pt x="2860675" y="776401"/>
                  </a:lnTo>
                  <a:lnTo>
                    <a:pt x="2862427" y="767816"/>
                  </a:lnTo>
                  <a:lnTo>
                    <a:pt x="2862084" y="766165"/>
                  </a:lnTo>
                  <a:lnTo>
                    <a:pt x="2862427" y="763714"/>
                  </a:lnTo>
                  <a:lnTo>
                    <a:pt x="2862072" y="762342"/>
                  </a:lnTo>
                  <a:lnTo>
                    <a:pt x="2862148" y="761669"/>
                  </a:lnTo>
                  <a:lnTo>
                    <a:pt x="2859811" y="753503"/>
                  </a:lnTo>
                  <a:lnTo>
                    <a:pt x="2858338" y="747699"/>
                  </a:lnTo>
                  <a:lnTo>
                    <a:pt x="2856725" y="739711"/>
                  </a:lnTo>
                  <a:lnTo>
                    <a:pt x="2856052" y="738733"/>
                  </a:lnTo>
                  <a:lnTo>
                    <a:pt x="2855582" y="736854"/>
                  </a:lnTo>
                  <a:lnTo>
                    <a:pt x="2854756" y="735774"/>
                  </a:lnTo>
                  <a:lnTo>
                    <a:pt x="2854553" y="735025"/>
                  </a:lnTo>
                  <a:lnTo>
                    <a:pt x="2848165" y="727011"/>
                  </a:lnTo>
                  <a:lnTo>
                    <a:pt x="2847683" y="726351"/>
                  </a:lnTo>
                  <a:lnTo>
                    <a:pt x="2841193" y="716737"/>
                  </a:lnTo>
                  <a:lnTo>
                    <a:pt x="2839720" y="715759"/>
                  </a:lnTo>
                  <a:lnTo>
                    <a:pt x="2838297" y="713841"/>
                  </a:lnTo>
                  <a:lnTo>
                    <a:pt x="2056815" y="18313"/>
                  </a:lnTo>
                  <a:lnTo>
                    <a:pt x="2046490" y="12280"/>
                  </a:lnTo>
                  <a:lnTo>
                    <a:pt x="2036470" y="5588"/>
                  </a:lnTo>
                  <a:lnTo>
                    <a:pt x="2034324" y="5168"/>
                  </a:lnTo>
                  <a:lnTo>
                    <a:pt x="2031961" y="3771"/>
                  </a:lnTo>
                  <a:lnTo>
                    <a:pt x="2017471" y="1790"/>
                  </a:lnTo>
                  <a:lnTo>
                    <a:pt x="2008555" y="0"/>
                  </a:lnTo>
                  <a:lnTo>
                    <a:pt x="2004796" y="50"/>
                  </a:lnTo>
                  <a:lnTo>
                    <a:pt x="2004453" y="0"/>
                  </a:lnTo>
                  <a:lnTo>
                    <a:pt x="2004225" y="63"/>
                  </a:lnTo>
                  <a:lnTo>
                    <a:pt x="1560068" y="5791"/>
                  </a:lnTo>
                  <a:lnTo>
                    <a:pt x="1531988" y="11899"/>
                  </a:lnTo>
                  <a:lnTo>
                    <a:pt x="1509153" y="27711"/>
                  </a:lnTo>
                  <a:lnTo>
                    <a:pt x="1493926" y="50876"/>
                  </a:lnTo>
                  <a:lnTo>
                    <a:pt x="1488643" y="79032"/>
                  </a:lnTo>
                  <a:lnTo>
                    <a:pt x="1494663" y="106845"/>
                  </a:lnTo>
                  <a:lnTo>
                    <a:pt x="1510233" y="129514"/>
                  </a:lnTo>
                  <a:lnTo>
                    <a:pt x="1533118" y="144767"/>
                  </a:lnTo>
                  <a:lnTo>
                    <a:pt x="1561033" y="150355"/>
                  </a:lnTo>
                  <a:lnTo>
                    <a:pt x="1981276" y="144945"/>
                  </a:lnTo>
                  <a:lnTo>
                    <a:pt x="2599906" y="695528"/>
                  </a:lnTo>
                  <a:lnTo>
                    <a:pt x="2355062" y="695528"/>
                  </a:lnTo>
                  <a:lnTo>
                    <a:pt x="2326919" y="701217"/>
                  </a:lnTo>
                  <a:lnTo>
                    <a:pt x="2303907" y="716737"/>
                  </a:lnTo>
                  <a:lnTo>
                    <a:pt x="2288375" y="739711"/>
                  </a:lnTo>
                  <a:lnTo>
                    <a:pt x="2282672" y="767816"/>
                  </a:lnTo>
                  <a:lnTo>
                    <a:pt x="2288375" y="795909"/>
                  </a:lnTo>
                  <a:lnTo>
                    <a:pt x="2303907" y="818896"/>
                  </a:lnTo>
                  <a:lnTo>
                    <a:pt x="2326919" y="834402"/>
                  </a:lnTo>
                  <a:lnTo>
                    <a:pt x="2355062" y="840092"/>
                  </a:lnTo>
                  <a:lnTo>
                    <a:pt x="2634526" y="840092"/>
                  </a:lnTo>
                  <a:lnTo>
                    <a:pt x="2063254" y="1517954"/>
                  </a:lnTo>
                  <a:lnTo>
                    <a:pt x="2061133" y="1521802"/>
                  </a:lnTo>
                  <a:lnTo>
                    <a:pt x="1718030" y="1521802"/>
                  </a:lnTo>
                  <a:lnTo>
                    <a:pt x="1689900" y="1527505"/>
                  </a:lnTo>
                  <a:lnTo>
                    <a:pt x="1666875" y="1543011"/>
                  </a:lnTo>
                  <a:lnTo>
                    <a:pt x="1651342" y="1565986"/>
                  </a:lnTo>
                  <a:lnTo>
                    <a:pt x="1645653" y="1594091"/>
                  </a:lnTo>
                  <a:lnTo>
                    <a:pt x="1651342" y="1622196"/>
                  </a:lnTo>
                  <a:lnTo>
                    <a:pt x="1666875" y="1645170"/>
                  </a:lnTo>
                  <a:lnTo>
                    <a:pt x="1689900" y="1660677"/>
                  </a:lnTo>
                  <a:lnTo>
                    <a:pt x="1718030" y="1666379"/>
                  </a:lnTo>
                  <a:lnTo>
                    <a:pt x="2090851" y="1666379"/>
                  </a:lnTo>
                  <a:lnTo>
                    <a:pt x="2688653" y="2199805"/>
                  </a:lnTo>
                  <a:lnTo>
                    <a:pt x="2428417" y="2204478"/>
                  </a:lnTo>
                  <a:lnTo>
                    <a:pt x="2377656" y="2226564"/>
                  </a:lnTo>
                  <a:lnTo>
                    <a:pt x="2357310" y="2278049"/>
                  </a:lnTo>
                  <a:lnTo>
                    <a:pt x="2363368" y="2305812"/>
                  </a:lnTo>
                  <a:lnTo>
                    <a:pt x="2379027" y="2328367"/>
                  </a:lnTo>
                  <a:lnTo>
                    <a:pt x="2401925" y="2343518"/>
                  </a:lnTo>
                  <a:lnTo>
                    <a:pt x="2429700" y="2349055"/>
                  </a:lnTo>
                  <a:lnTo>
                    <a:pt x="2713317" y="2343950"/>
                  </a:lnTo>
                  <a:lnTo>
                    <a:pt x="2141867" y="3000044"/>
                  </a:lnTo>
                  <a:lnTo>
                    <a:pt x="1680070" y="2997352"/>
                  </a:lnTo>
                  <a:lnTo>
                    <a:pt x="1629041" y="3018396"/>
                  </a:lnTo>
                  <a:lnTo>
                    <a:pt x="1607680" y="3069310"/>
                  </a:lnTo>
                  <a:lnTo>
                    <a:pt x="1614449" y="3097974"/>
                  </a:lnTo>
                  <a:lnTo>
                    <a:pt x="1632661" y="3122193"/>
                  </a:lnTo>
                  <a:lnTo>
                    <a:pt x="1658404" y="3139021"/>
                  </a:lnTo>
                  <a:lnTo>
                    <a:pt x="1687791" y="3145447"/>
                  </a:lnTo>
                  <a:lnTo>
                    <a:pt x="2174252" y="3144812"/>
                  </a:lnTo>
                  <a:lnTo>
                    <a:pt x="2164918" y="3144812"/>
                  </a:lnTo>
                  <a:lnTo>
                    <a:pt x="2167928" y="3144240"/>
                  </a:lnTo>
                  <a:lnTo>
                    <a:pt x="2217318" y="3130842"/>
                  </a:lnTo>
                  <a:lnTo>
                    <a:pt x="2927591" y="2317915"/>
                  </a:lnTo>
                  <a:lnTo>
                    <a:pt x="2928696" y="2316924"/>
                  </a:lnTo>
                  <a:lnTo>
                    <a:pt x="2935274" y="2305710"/>
                  </a:lnTo>
                  <a:lnTo>
                    <a:pt x="2941815" y="2295664"/>
                  </a:lnTo>
                  <a:lnTo>
                    <a:pt x="2942094" y="2294115"/>
                  </a:lnTo>
                  <a:lnTo>
                    <a:pt x="2943275" y="2292108"/>
                  </a:lnTo>
                  <a:lnTo>
                    <a:pt x="2945549" y="2275433"/>
                  </a:lnTo>
                  <a:lnTo>
                    <a:pt x="2947035" y="2267445"/>
                  </a:lnTo>
                  <a:lnTo>
                    <a:pt x="2946793" y="2266365"/>
                  </a:lnTo>
                  <a:lnTo>
                    <a:pt x="2947035" y="226463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1333416" y="6673046"/>
            <a:ext cx="3324225" cy="1123315"/>
            <a:chOff x="1333416" y="6673046"/>
            <a:chExt cx="3324225" cy="1123315"/>
          </a:xfrm>
        </p:grpSpPr>
        <p:sp>
          <p:nvSpPr>
            <p:cNvPr id="21" name="object 21"/>
            <p:cNvSpPr/>
            <p:nvPr/>
          </p:nvSpPr>
          <p:spPr>
            <a:xfrm>
              <a:off x="1466742" y="6743410"/>
              <a:ext cx="3098165" cy="230504"/>
            </a:xfrm>
            <a:custGeom>
              <a:avLst/>
              <a:gdLst/>
              <a:ahLst/>
              <a:cxnLst/>
              <a:rect l="l" t="t" r="r" b="b"/>
              <a:pathLst>
                <a:path w="3098165" h="230504">
                  <a:moveTo>
                    <a:pt x="548673" y="230509"/>
                  </a:moveTo>
                  <a:lnTo>
                    <a:pt x="397892" y="230316"/>
                  </a:lnTo>
                  <a:lnTo>
                    <a:pt x="297804" y="230032"/>
                  </a:lnTo>
                  <a:lnTo>
                    <a:pt x="198102" y="229610"/>
                  </a:lnTo>
                  <a:lnTo>
                    <a:pt x="98822" y="229037"/>
                  </a:lnTo>
                  <a:lnTo>
                    <a:pt x="0" y="228300"/>
                  </a:lnTo>
                  <a:lnTo>
                    <a:pt x="40537" y="191741"/>
                  </a:lnTo>
                  <a:lnTo>
                    <a:pt x="81145" y="157132"/>
                  </a:lnTo>
                  <a:lnTo>
                    <a:pt x="121291" y="124093"/>
                  </a:lnTo>
                  <a:lnTo>
                    <a:pt x="160446" y="92242"/>
                  </a:lnTo>
                  <a:lnTo>
                    <a:pt x="198078" y="61197"/>
                  </a:lnTo>
                  <a:lnTo>
                    <a:pt x="233656" y="30577"/>
                  </a:lnTo>
                  <a:lnTo>
                    <a:pt x="266650" y="0"/>
                  </a:lnTo>
                  <a:lnTo>
                    <a:pt x="3097748" y="49163"/>
                  </a:lnTo>
                  <a:lnTo>
                    <a:pt x="3052105" y="78990"/>
                  </a:lnTo>
                  <a:lnTo>
                    <a:pt x="2824354" y="228300"/>
                  </a:lnTo>
                  <a:lnTo>
                    <a:pt x="2725564" y="227563"/>
                  </a:lnTo>
                  <a:lnTo>
                    <a:pt x="2626313" y="226990"/>
                  </a:lnTo>
                  <a:lnTo>
                    <a:pt x="2526638" y="226568"/>
                  </a:lnTo>
                  <a:lnTo>
                    <a:pt x="2426574" y="226285"/>
                  </a:lnTo>
                  <a:lnTo>
                    <a:pt x="2326157" y="226127"/>
                  </a:lnTo>
                  <a:lnTo>
                    <a:pt x="2174943" y="226100"/>
                  </a:lnTo>
                  <a:lnTo>
                    <a:pt x="2023133" y="226285"/>
                  </a:lnTo>
                  <a:lnTo>
                    <a:pt x="1819994" y="226789"/>
                  </a:lnTo>
                  <a:lnTo>
                    <a:pt x="902902" y="230095"/>
                  </a:lnTo>
                  <a:lnTo>
                    <a:pt x="700126" y="230461"/>
                  </a:lnTo>
                  <a:lnTo>
                    <a:pt x="548673" y="230509"/>
                  </a:lnTo>
                  <a:close/>
                </a:path>
              </a:pathLst>
            </a:custGeom>
            <a:solidFill>
              <a:srgbClr val="D900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302910" y="6803328"/>
              <a:ext cx="322580" cy="894715"/>
            </a:xfrm>
            <a:custGeom>
              <a:avLst/>
              <a:gdLst/>
              <a:ahLst/>
              <a:cxnLst/>
              <a:rect l="l" t="t" r="r" b="b"/>
              <a:pathLst>
                <a:path w="322579" h="894715">
                  <a:moveTo>
                    <a:pt x="446" y="894152"/>
                  </a:moveTo>
                  <a:lnTo>
                    <a:pt x="1167" y="847509"/>
                  </a:lnTo>
                  <a:lnTo>
                    <a:pt x="1636" y="800060"/>
                  </a:lnTo>
                  <a:lnTo>
                    <a:pt x="1888" y="751882"/>
                  </a:lnTo>
                  <a:lnTo>
                    <a:pt x="1956" y="703053"/>
                  </a:lnTo>
                  <a:lnTo>
                    <a:pt x="1876" y="653652"/>
                  </a:lnTo>
                  <a:lnTo>
                    <a:pt x="1682" y="603756"/>
                  </a:lnTo>
                  <a:lnTo>
                    <a:pt x="446" y="400792"/>
                  </a:lnTo>
                  <a:lnTo>
                    <a:pt x="194" y="349596"/>
                  </a:lnTo>
                  <a:lnTo>
                    <a:pt x="34" y="298375"/>
                  </a:lnTo>
                  <a:lnTo>
                    <a:pt x="0" y="247206"/>
                  </a:lnTo>
                  <a:lnTo>
                    <a:pt x="125" y="196167"/>
                  </a:lnTo>
                  <a:lnTo>
                    <a:pt x="446" y="145338"/>
                  </a:lnTo>
                  <a:lnTo>
                    <a:pt x="51036" y="124903"/>
                  </a:lnTo>
                  <a:lnTo>
                    <a:pt x="98962" y="104968"/>
                  </a:lnTo>
                  <a:lnTo>
                    <a:pt x="144899" y="85168"/>
                  </a:lnTo>
                  <a:lnTo>
                    <a:pt x="189522" y="65136"/>
                  </a:lnTo>
                  <a:lnTo>
                    <a:pt x="233507" y="44508"/>
                  </a:lnTo>
                  <a:lnTo>
                    <a:pt x="277530" y="22917"/>
                  </a:lnTo>
                  <a:lnTo>
                    <a:pt x="322266" y="0"/>
                  </a:lnTo>
                  <a:lnTo>
                    <a:pt x="308474" y="732836"/>
                  </a:lnTo>
                  <a:lnTo>
                    <a:pt x="446" y="894152"/>
                  </a:lnTo>
                  <a:close/>
                </a:path>
              </a:pathLst>
            </a:custGeom>
            <a:solidFill>
              <a:srgbClr val="8600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398393" y="6948666"/>
              <a:ext cx="2935605" cy="782320"/>
            </a:xfrm>
            <a:custGeom>
              <a:avLst/>
              <a:gdLst/>
              <a:ahLst/>
              <a:cxnLst/>
              <a:rect l="l" t="t" r="r" b="b"/>
              <a:pathLst>
                <a:path w="2935604" h="782320">
                  <a:moveTo>
                    <a:pt x="2826806" y="782307"/>
                  </a:moveTo>
                  <a:lnTo>
                    <a:pt x="108192" y="782307"/>
                  </a:lnTo>
                  <a:lnTo>
                    <a:pt x="66202" y="773742"/>
                  </a:lnTo>
                  <a:lnTo>
                    <a:pt x="31798" y="750427"/>
                  </a:lnTo>
                  <a:lnTo>
                    <a:pt x="8543" y="715936"/>
                  </a:lnTo>
                  <a:lnTo>
                    <a:pt x="0" y="673841"/>
                  </a:lnTo>
                  <a:lnTo>
                    <a:pt x="0" y="108466"/>
                  </a:lnTo>
                  <a:lnTo>
                    <a:pt x="8543" y="66370"/>
                  </a:lnTo>
                  <a:lnTo>
                    <a:pt x="31798" y="31879"/>
                  </a:lnTo>
                  <a:lnTo>
                    <a:pt x="66202" y="8565"/>
                  </a:lnTo>
                  <a:lnTo>
                    <a:pt x="108192" y="0"/>
                  </a:lnTo>
                  <a:lnTo>
                    <a:pt x="770222" y="0"/>
                  </a:lnTo>
                  <a:lnTo>
                    <a:pt x="2826806" y="0"/>
                  </a:lnTo>
                  <a:lnTo>
                    <a:pt x="2868796" y="8565"/>
                  </a:lnTo>
                  <a:lnTo>
                    <a:pt x="2903200" y="31879"/>
                  </a:lnTo>
                  <a:lnTo>
                    <a:pt x="2926456" y="66370"/>
                  </a:lnTo>
                  <a:lnTo>
                    <a:pt x="2934999" y="108465"/>
                  </a:lnTo>
                  <a:lnTo>
                    <a:pt x="2934999" y="673841"/>
                  </a:lnTo>
                  <a:lnTo>
                    <a:pt x="2926456" y="715936"/>
                  </a:lnTo>
                  <a:lnTo>
                    <a:pt x="2903200" y="750427"/>
                  </a:lnTo>
                  <a:lnTo>
                    <a:pt x="2868796" y="773742"/>
                  </a:lnTo>
                  <a:lnTo>
                    <a:pt x="2826806" y="782307"/>
                  </a:lnTo>
                  <a:close/>
                </a:path>
              </a:pathLst>
            </a:custGeom>
            <a:solidFill>
              <a:srgbClr val="700D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333411" y="6878611"/>
              <a:ext cx="3065145" cy="917575"/>
            </a:xfrm>
            <a:custGeom>
              <a:avLst/>
              <a:gdLst/>
              <a:ahLst/>
              <a:cxnLst/>
              <a:rect l="l" t="t" r="r" b="b"/>
              <a:pathLst>
                <a:path w="3065145" h="917575">
                  <a:moveTo>
                    <a:pt x="2610726" y="602246"/>
                  </a:moveTo>
                  <a:lnTo>
                    <a:pt x="2605621" y="576910"/>
                  </a:lnTo>
                  <a:lnTo>
                    <a:pt x="2591689" y="556196"/>
                  </a:lnTo>
                  <a:lnTo>
                    <a:pt x="2571026" y="542226"/>
                  </a:lnTo>
                  <a:lnTo>
                    <a:pt x="2545753" y="537108"/>
                  </a:lnTo>
                  <a:lnTo>
                    <a:pt x="2054440" y="537108"/>
                  </a:lnTo>
                  <a:lnTo>
                    <a:pt x="2029155" y="542226"/>
                  </a:lnTo>
                  <a:lnTo>
                    <a:pt x="2008505" y="556196"/>
                  </a:lnTo>
                  <a:lnTo>
                    <a:pt x="1994573" y="576910"/>
                  </a:lnTo>
                  <a:lnTo>
                    <a:pt x="1989455" y="602246"/>
                  </a:lnTo>
                  <a:lnTo>
                    <a:pt x="1994573" y="627595"/>
                  </a:lnTo>
                  <a:lnTo>
                    <a:pt x="2008505" y="648296"/>
                  </a:lnTo>
                  <a:lnTo>
                    <a:pt x="2029155" y="662266"/>
                  </a:lnTo>
                  <a:lnTo>
                    <a:pt x="2054440" y="667397"/>
                  </a:lnTo>
                  <a:lnTo>
                    <a:pt x="2545753" y="667397"/>
                  </a:lnTo>
                  <a:lnTo>
                    <a:pt x="2571026" y="662266"/>
                  </a:lnTo>
                  <a:lnTo>
                    <a:pt x="2591689" y="648296"/>
                  </a:lnTo>
                  <a:lnTo>
                    <a:pt x="2605621" y="627595"/>
                  </a:lnTo>
                  <a:lnTo>
                    <a:pt x="2610726" y="602246"/>
                  </a:lnTo>
                  <a:close/>
                </a:path>
                <a:path w="3065145" h="917575">
                  <a:moveTo>
                    <a:pt x="3064954" y="82969"/>
                  </a:moveTo>
                  <a:lnTo>
                    <a:pt x="3060623" y="38150"/>
                  </a:lnTo>
                  <a:lnTo>
                    <a:pt x="3046755" y="14211"/>
                  </a:lnTo>
                  <a:lnTo>
                    <a:pt x="3022054" y="4876"/>
                  </a:lnTo>
                  <a:lnTo>
                    <a:pt x="2985236" y="3860"/>
                  </a:lnTo>
                  <a:lnTo>
                    <a:pt x="2934995" y="4914"/>
                  </a:lnTo>
                  <a:lnTo>
                    <a:pt x="835202" y="4914"/>
                  </a:lnTo>
                  <a:lnTo>
                    <a:pt x="809917" y="10045"/>
                  </a:lnTo>
                  <a:lnTo>
                    <a:pt x="789266" y="24003"/>
                  </a:lnTo>
                  <a:lnTo>
                    <a:pt x="775335" y="44716"/>
                  </a:lnTo>
                  <a:lnTo>
                    <a:pt x="770216" y="70065"/>
                  </a:lnTo>
                  <a:lnTo>
                    <a:pt x="775335" y="95402"/>
                  </a:lnTo>
                  <a:lnTo>
                    <a:pt x="789266" y="116116"/>
                  </a:lnTo>
                  <a:lnTo>
                    <a:pt x="809917" y="130073"/>
                  </a:lnTo>
                  <a:lnTo>
                    <a:pt x="835202" y="135204"/>
                  </a:lnTo>
                  <a:lnTo>
                    <a:pt x="2891777" y="135204"/>
                  </a:lnTo>
                  <a:lnTo>
                    <a:pt x="2908363" y="138684"/>
                  </a:lnTo>
                  <a:lnTo>
                    <a:pt x="2922130" y="148107"/>
                  </a:lnTo>
                  <a:lnTo>
                    <a:pt x="2931528" y="161899"/>
                  </a:lnTo>
                  <a:lnTo>
                    <a:pt x="2934995" y="178523"/>
                  </a:lnTo>
                  <a:lnTo>
                    <a:pt x="2934995" y="743902"/>
                  </a:lnTo>
                  <a:lnTo>
                    <a:pt x="2931528" y="760526"/>
                  </a:lnTo>
                  <a:lnTo>
                    <a:pt x="2922130" y="774319"/>
                  </a:lnTo>
                  <a:lnTo>
                    <a:pt x="2908363" y="783742"/>
                  </a:lnTo>
                  <a:lnTo>
                    <a:pt x="2891777" y="787222"/>
                  </a:lnTo>
                  <a:lnTo>
                    <a:pt x="173164" y="787222"/>
                  </a:lnTo>
                  <a:lnTo>
                    <a:pt x="156591" y="783742"/>
                  </a:lnTo>
                  <a:lnTo>
                    <a:pt x="142824" y="774319"/>
                  </a:lnTo>
                  <a:lnTo>
                    <a:pt x="133426" y="760526"/>
                  </a:lnTo>
                  <a:lnTo>
                    <a:pt x="129959" y="743902"/>
                  </a:lnTo>
                  <a:lnTo>
                    <a:pt x="129959" y="178523"/>
                  </a:lnTo>
                  <a:lnTo>
                    <a:pt x="133426" y="161899"/>
                  </a:lnTo>
                  <a:lnTo>
                    <a:pt x="142824" y="148107"/>
                  </a:lnTo>
                  <a:lnTo>
                    <a:pt x="156591" y="138684"/>
                  </a:lnTo>
                  <a:lnTo>
                    <a:pt x="173164" y="135204"/>
                  </a:lnTo>
                  <a:lnTo>
                    <a:pt x="507555" y="135204"/>
                  </a:lnTo>
                  <a:lnTo>
                    <a:pt x="532841" y="130073"/>
                  </a:lnTo>
                  <a:lnTo>
                    <a:pt x="567423" y="95402"/>
                  </a:lnTo>
                  <a:lnTo>
                    <a:pt x="567423" y="44716"/>
                  </a:lnTo>
                  <a:lnTo>
                    <a:pt x="532841" y="10045"/>
                  </a:lnTo>
                  <a:lnTo>
                    <a:pt x="125044" y="0"/>
                  </a:lnTo>
                  <a:lnTo>
                    <a:pt x="75438" y="9372"/>
                  </a:lnTo>
                  <a:lnTo>
                    <a:pt x="39852" y="35229"/>
                  </a:lnTo>
                  <a:lnTo>
                    <a:pt x="16560" y="74269"/>
                  </a:lnTo>
                  <a:lnTo>
                    <a:pt x="3848" y="123151"/>
                  </a:lnTo>
                  <a:lnTo>
                    <a:pt x="0" y="178523"/>
                  </a:lnTo>
                  <a:lnTo>
                    <a:pt x="0" y="743902"/>
                  </a:lnTo>
                  <a:lnTo>
                    <a:pt x="6184" y="789940"/>
                  </a:lnTo>
                  <a:lnTo>
                    <a:pt x="23647" y="831380"/>
                  </a:lnTo>
                  <a:lnTo>
                    <a:pt x="50723" y="866546"/>
                  </a:lnTo>
                  <a:lnTo>
                    <a:pt x="85775" y="893737"/>
                  </a:lnTo>
                  <a:lnTo>
                    <a:pt x="127139" y="911288"/>
                  </a:lnTo>
                  <a:lnTo>
                    <a:pt x="173164" y="917511"/>
                  </a:lnTo>
                  <a:lnTo>
                    <a:pt x="2910167" y="917511"/>
                  </a:lnTo>
                  <a:lnTo>
                    <a:pt x="2954731" y="911326"/>
                  </a:lnTo>
                  <a:lnTo>
                    <a:pt x="2992666" y="893876"/>
                  </a:lnTo>
                  <a:lnTo>
                    <a:pt x="3023311" y="866775"/>
                  </a:lnTo>
                  <a:lnTo>
                    <a:pt x="3046006" y="831659"/>
                  </a:lnTo>
                  <a:lnTo>
                    <a:pt x="3060103" y="790155"/>
                  </a:lnTo>
                  <a:lnTo>
                    <a:pt x="3064954" y="743902"/>
                  </a:lnTo>
                  <a:lnTo>
                    <a:pt x="3064954" y="8296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80617" y="7412335"/>
              <a:ext cx="136696" cy="137041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388770" y="6673049"/>
              <a:ext cx="3268979" cy="1109980"/>
            </a:xfrm>
            <a:custGeom>
              <a:avLst/>
              <a:gdLst/>
              <a:ahLst/>
              <a:cxnLst/>
              <a:rect l="l" t="t" r="r" b="b"/>
              <a:pathLst>
                <a:path w="3268979" h="1109979">
                  <a:moveTo>
                    <a:pt x="3268586" y="68211"/>
                  </a:moveTo>
                  <a:lnTo>
                    <a:pt x="3267684" y="64782"/>
                  </a:lnTo>
                  <a:lnTo>
                    <a:pt x="3265068" y="44716"/>
                  </a:lnTo>
                  <a:lnTo>
                    <a:pt x="3254489" y="22745"/>
                  </a:lnTo>
                  <a:lnTo>
                    <a:pt x="3236772" y="7899"/>
                  </a:lnTo>
                  <a:lnTo>
                    <a:pt x="3211880" y="2463"/>
                  </a:lnTo>
                  <a:lnTo>
                    <a:pt x="353199" y="0"/>
                  </a:lnTo>
                  <a:lnTo>
                    <a:pt x="347154" y="1231"/>
                  </a:lnTo>
                  <a:lnTo>
                    <a:pt x="332651" y="1498"/>
                  </a:lnTo>
                  <a:lnTo>
                    <a:pt x="307530" y="12598"/>
                  </a:lnTo>
                  <a:lnTo>
                    <a:pt x="9613" y="220319"/>
                  </a:lnTo>
                  <a:lnTo>
                    <a:pt x="3009" y="233095"/>
                  </a:lnTo>
                  <a:lnTo>
                    <a:pt x="0" y="253695"/>
                  </a:lnTo>
                  <a:lnTo>
                    <a:pt x="3022" y="278257"/>
                  </a:lnTo>
                  <a:lnTo>
                    <a:pt x="26847" y="316433"/>
                  </a:lnTo>
                  <a:lnTo>
                    <a:pt x="75514" y="332155"/>
                  </a:lnTo>
                  <a:lnTo>
                    <a:pt x="84632" y="331012"/>
                  </a:lnTo>
                  <a:lnTo>
                    <a:pt x="93560" y="328549"/>
                  </a:lnTo>
                  <a:lnTo>
                    <a:pt x="102196" y="324815"/>
                  </a:lnTo>
                  <a:lnTo>
                    <a:pt x="110451" y="319874"/>
                  </a:lnTo>
                  <a:lnTo>
                    <a:pt x="368655" y="138303"/>
                  </a:lnTo>
                  <a:lnTo>
                    <a:pt x="2994634" y="140563"/>
                  </a:lnTo>
                  <a:lnTo>
                    <a:pt x="2865844" y="211709"/>
                  </a:lnTo>
                  <a:lnTo>
                    <a:pt x="2845079" y="229476"/>
                  </a:lnTo>
                  <a:lnTo>
                    <a:pt x="2833052" y="253072"/>
                  </a:lnTo>
                  <a:lnTo>
                    <a:pt x="2830677" y="279501"/>
                  </a:lnTo>
                  <a:lnTo>
                    <a:pt x="2838881" y="305739"/>
                  </a:lnTo>
                  <a:lnTo>
                    <a:pt x="2850210" y="320890"/>
                  </a:lnTo>
                  <a:lnTo>
                    <a:pt x="2864701" y="332079"/>
                  </a:lnTo>
                  <a:lnTo>
                    <a:pt x="2881376" y="339001"/>
                  </a:lnTo>
                  <a:lnTo>
                    <a:pt x="2899257" y="341376"/>
                  </a:lnTo>
                  <a:lnTo>
                    <a:pt x="2907754" y="340855"/>
                  </a:lnTo>
                  <a:lnTo>
                    <a:pt x="2916186" y="339267"/>
                  </a:lnTo>
                  <a:lnTo>
                    <a:pt x="2924518" y="336588"/>
                  </a:lnTo>
                  <a:lnTo>
                    <a:pt x="2932658" y="332778"/>
                  </a:lnTo>
                  <a:lnTo>
                    <a:pt x="3130664" y="223405"/>
                  </a:lnTo>
                  <a:lnTo>
                    <a:pt x="3130664" y="834529"/>
                  </a:lnTo>
                  <a:lnTo>
                    <a:pt x="2867075" y="980186"/>
                  </a:lnTo>
                  <a:lnTo>
                    <a:pt x="2846311" y="997953"/>
                  </a:lnTo>
                  <a:lnTo>
                    <a:pt x="2834284" y="1021562"/>
                  </a:lnTo>
                  <a:lnTo>
                    <a:pt x="2831909" y="1047991"/>
                  </a:lnTo>
                  <a:lnTo>
                    <a:pt x="2840101" y="1074216"/>
                  </a:lnTo>
                  <a:lnTo>
                    <a:pt x="2851429" y="1089380"/>
                  </a:lnTo>
                  <a:lnTo>
                    <a:pt x="2865920" y="1100569"/>
                  </a:lnTo>
                  <a:lnTo>
                    <a:pt x="2882595" y="1107490"/>
                  </a:lnTo>
                  <a:lnTo>
                    <a:pt x="2900476" y="1109853"/>
                  </a:lnTo>
                  <a:lnTo>
                    <a:pt x="2908973" y="1109332"/>
                  </a:lnTo>
                  <a:lnTo>
                    <a:pt x="3233026" y="935939"/>
                  </a:lnTo>
                  <a:lnTo>
                    <a:pt x="3265830" y="894575"/>
                  </a:lnTo>
                  <a:lnTo>
                    <a:pt x="3268205" y="868146"/>
                  </a:lnTo>
                  <a:lnTo>
                    <a:pt x="3267735" y="866673"/>
                  </a:lnTo>
                  <a:lnTo>
                    <a:pt x="3268586" y="862507"/>
                  </a:lnTo>
                  <a:lnTo>
                    <a:pt x="3268586" y="71589"/>
                  </a:lnTo>
                  <a:lnTo>
                    <a:pt x="3268586" y="6821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5895982" y="2077805"/>
            <a:ext cx="2791460" cy="938530"/>
            <a:chOff x="5895982" y="2077805"/>
            <a:chExt cx="2791460" cy="938530"/>
          </a:xfrm>
        </p:grpSpPr>
        <p:sp>
          <p:nvSpPr>
            <p:cNvPr id="28" name="object 28"/>
            <p:cNvSpPr/>
            <p:nvPr/>
          </p:nvSpPr>
          <p:spPr>
            <a:xfrm>
              <a:off x="6007922" y="2136588"/>
              <a:ext cx="2600960" cy="193040"/>
            </a:xfrm>
            <a:custGeom>
              <a:avLst/>
              <a:gdLst/>
              <a:ahLst/>
              <a:cxnLst/>
              <a:rect l="l" t="t" r="r" b="b"/>
              <a:pathLst>
                <a:path w="2600959" h="193039">
                  <a:moveTo>
                    <a:pt x="499390" y="192576"/>
                  </a:moveTo>
                  <a:lnTo>
                    <a:pt x="398638" y="192517"/>
                  </a:lnTo>
                  <a:lnTo>
                    <a:pt x="298273" y="192321"/>
                  </a:lnTo>
                  <a:lnTo>
                    <a:pt x="198345" y="191968"/>
                  </a:lnTo>
                  <a:lnTo>
                    <a:pt x="98904" y="191442"/>
                  </a:lnTo>
                  <a:lnTo>
                    <a:pt x="0" y="190724"/>
                  </a:lnTo>
                  <a:lnTo>
                    <a:pt x="39725" y="155258"/>
                  </a:lnTo>
                  <a:lnTo>
                    <a:pt x="79430" y="121939"/>
                  </a:lnTo>
                  <a:lnTo>
                    <a:pt x="155944" y="59714"/>
                  </a:lnTo>
                  <a:lnTo>
                    <a:pt x="191338" y="29796"/>
                  </a:lnTo>
                  <a:lnTo>
                    <a:pt x="223880" y="0"/>
                  </a:lnTo>
                  <a:lnTo>
                    <a:pt x="2600868" y="41071"/>
                  </a:lnTo>
                  <a:lnTo>
                    <a:pt x="2554885" y="70977"/>
                  </a:lnTo>
                  <a:lnTo>
                    <a:pt x="2371326" y="190724"/>
                  </a:lnTo>
                  <a:lnTo>
                    <a:pt x="2272454" y="190006"/>
                  </a:lnTo>
                  <a:lnTo>
                    <a:pt x="2173041" y="189480"/>
                  </a:lnTo>
                  <a:lnTo>
                    <a:pt x="2073139" y="189127"/>
                  </a:lnTo>
                  <a:lnTo>
                    <a:pt x="1972797" y="188930"/>
                  </a:lnTo>
                  <a:lnTo>
                    <a:pt x="1872066" y="188871"/>
                  </a:lnTo>
                  <a:lnTo>
                    <a:pt x="1770995" y="188933"/>
                  </a:lnTo>
                  <a:lnTo>
                    <a:pt x="1618861" y="189211"/>
                  </a:lnTo>
                  <a:lnTo>
                    <a:pt x="1466246" y="189659"/>
                  </a:lnTo>
                  <a:lnTo>
                    <a:pt x="1007197" y="191425"/>
                  </a:lnTo>
                  <a:lnTo>
                    <a:pt x="752633" y="192237"/>
                  </a:lnTo>
                  <a:lnTo>
                    <a:pt x="600478" y="192515"/>
                  </a:lnTo>
                  <a:lnTo>
                    <a:pt x="499390" y="192576"/>
                  </a:lnTo>
                  <a:close/>
                </a:path>
              </a:pathLst>
            </a:custGeom>
            <a:solidFill>
              <a:srgbClr val="D900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389425" y="2186644"/>
              <a:ext cx="271145" cy="747395"/>
            </a:xfrm>
            <a:custGeom>
              <a:avLst/>
              <a:gdLst/>
              <a:ahLst/>
              <a:cxnLst/>
              <a:rect l="l" t="t" r="r" b="b"/>
              <a:pathLst>
                <a:path w="271145" h="747394">
                  <a:moveTo>
                    <a:pt x="375" y="746982"/>
                  </a:moveTo>
                  <a:lnTo>
                    <a:pt x="1097" y="698167"/>
                  </a:lnTo>
                  <a:lnTo>
                    <a:pt x="1501" y="648325"/>
                  </a:lnTo>
                  <a:lnTo>
                    <a:pt x="1641" y="597582"/>
                  </a:lnTo>
                  <a:lnTo>
                    <a:pt x="1576" y="546066"/>
                  </a:lnTo>
                  <a:lnTo>
                    <a:pt x="1360" y="493905"/>
                  </a:lnTo>
                  <a:lnTo>
                    <a:pt x="375" y="334825"/>
                  </a:lnTo>
                  <a:lnTo>
                    <a:pt x="121" y="281357"/>
                  </a:lnTo>
                  <a:lnTo>
                    <a:pt x="0" y="227882"/>
                  </a:lnTo>
                  <a:lnTo>
                    <a:pt x="65" y="174526"/>
                  </a:lnTo>
                  <a:lnTo>
                    <a:pt x="375" y="121416"/>
                  </a:lnTo>
                  <a:lnTo>
                    <a:pt x="49590" y="101549"/>
                  </a:lnTo>
                  <a:lnTo>
                    <a:pt x="95931" y="82180"/>
                  </a:lnTo>
                  <a:lnTo>
                    <a:pt x="140300" y="62826"/>
                  </a:lnTo>
                  <a:lnTo>
                    <a:pt x="183596" y="43001"/>
                  </a:lnTo>
                  <a:lnTo>
                    <a:pt x="226721" y="22220"/>
                  </a:lnTo>
                  <a:lnTo>
                    <a:pt x="270575" y="0"/>
                  </a:lnTo>
                  <a:lnTo>
                    <a:pt x="258995" y="612217"/>
                  </a:lnTo>
                  <a:lnTo>
                    <a:pt x="375" y="746982"/>
                  </a:lnTo>
                  <a:close/>
                </a:path>
              </a:pathLst>
            </a:custGeom>
            <a:solidFill>
              <a:srgbClr val="8600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950537" y="2308060"/>
              <a:ext cx="2464435" cy="654050"/>
            </a:xfrm>
            <a:custGeom>
              <a:avLst/>
              <a:gdLst/>
              <a:ahLst/>
              <a:cxnLst/>
              <a:rect l="l" t="t" r="r" b="b"/>
              <a:pathLst>
                <a:path w="2464434" h="654050">
                  <a:moveTo>
                    <a:pt x="2373385" y="653545"/>
                  </a:moveTo>
                  <a:lnTo>
                    <a:pt x="90838" y="653545"/>
                  </a:lnTo>
                  <a:lnTo>
                    <a:pt x="55583" y="646390"/>
                  </a:lnTo>
                  <a:lnTo>
                    <a:pt x="26698" y="626913"/>
                  </a:lnTo>
                  <a:lnTo>
                    <a:pt x="7173" y="598099"/>
                  </a:lnTo>
                  <a:lnTo>
                    <a:pt x="0" y="562932"/>
                  </a:lnTo>
                  <a:lnTo>
                    <a:pt x="0" y="90613"/>
                  </a:lnTo>
                  <a:lnTo>
                    <a:pt x="7173" y="55446"/>
                  </a:lnTo>
                  <a:lnTo>
                    <a:pt x="26698" y="26632"/>
                  </a:lnTo>
                  <a:lnTo>
                    <a:pt x="55583" y="7155"/>
                  </a:lnTo>
                  <a:lnTo>
                    <a:pt x="90838" y="0"/>
                  </a:lnTo>
                  <a:lnTo>
                    <a:pt x="646678" y="0"/>
                  </a:lnTo>
                  <a:lnTo>
                    <a:pt x="2373385" y="0"/>
                  </a:lnTo>
                  <a:lnTo>
                    <a:pt x="2408640" y="7155"/>
                  </a:lnTo>
                  <a:lnTo>
                    <a:pt x="2437526" y="26632"/>
                  </a:lnTo>
                  <a:lnTo>
                    <a:pt x="2457051" y="55446"/>
                  </a:lnTo>
                  <a:lnTo>
                    <a:pt x="2464224" y="90613"/>
                  </a:lnTo>
                  <a:lnTo>
                    <a:pt x="2464224" y="562932"/>
                  </a:lnTo>
                  <a:lnTo>
                    <a:pt x="2457051" y="598099"/>
                  </a:lnTo>
                  <a:lnTo>
                    <a:pt x="2437526" y="626913"/>
                  </a:lnTo>
                  <a:lnTo>
                    <a:pt x="2408640" y="646390"/>
                  </a:lnTo>
                  <a:lnTo>
                    <a:pt x="2373385" y="653545"/>
                  </a:lnTo>
                  <a:close/>
                </a:path>
              </a:pathLst>
            </a:custGeom>
            <a:solidFill>
              <a:srgbClr val="700D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895975" y="2249537"/>
              <a:ext cx="2573655" cy="767080"/>
            </a:xfrm>
            <a:custGeom>
              <a:avLst/>
              <a:gdLst/>
              <a:ahLst/>
              <a:cxnLst/>
              <a:rect l="l" t="t" r="r" b="b"/>
              <a:pathLst>
                <a:path w="2573654" h="767080">
                  <a:moveTo>
                    <a:pt x="2191969" y="503123"/>
                  </a:moveTo>
                  <a:lnTo>
                    <a:pt x="2187676" y="481952"/>
                  </a:lnTo>
                  <a:lnTo>
                    <a:pt x="2175980" y="464654"/>
                  </a:lnTo>
                  <a:lnTo>
                    <a:pt x="2158644" y="452983"/>
                  </a:lnTo>
                  <a:lnTo>
                    <a:pt x="2137410" y="448703"/>
                  </a:lnTo>
                  <a:lnTo>
                    <a:pt x="1724901" y="448703"/>
                  </a:lnTo>
                  <a:lnTo>
                    <a:pt x="1703679" y="452983"/>
                  </a:lnTo>
                  <a:lnTo>
                    <a:pt x="1686344" y="464654"/>
                  </a:lnTo>
                  <a:lnTo>
                    <a:pt x="1674647" y="481952"/>
                  </a:lnTo>
                  <a:lnTo>
                    <a:pt x="1670354" y="503123"/>
                  </a:lnTo>
                  <a:lnTo>
                    <a:pt x="1674647" y="524294"/>
                  </a:lnTo>
                  <a:lnTo>
                    <a:pt x="1686344" y="541591"/>
                  </a:lnTo>
                  <a:lnTo>
                    <a:pt x="1703679" y="553262"/>
                  </a:lnTo>
                  <a:lnTo>
                    <a:pt x="1724901" y="557542"/>
                  </a:lnTo>
                  <a:lnTo>
                    <a:pt x="2137410" y="557542"/>
                  </a:lnTo>
                  <a:lnTo>
                    <a:pt x="2158784" y="553262"/>
                  </a:lnTo>
                  <a:lnTo>
                    <a:pt x="2176170" y="541591"/>
                  </a:lnTo>
                  <a:lnTo>
                    <a:pt x="2187816" y="524294"/>
                  </a:lnTo>
                  <a:lnTo>
                    <a:pt x="2191969" y="503123"/>
                  </a:lnTo>
                  <a:close/>
                </a:path>
                <a:path w="2573654" h="767080">
                  <a:moveTo>
                    <a:pt x="2573337" y="69316"/>
                  </a:moveTo>
                  <a:lnTo>
                    <a:pt x="2567571" y="25438"/>
                  </a:lnTo>
                  <a:lnTo>
                    <a:pt x="2548890" y="6769"/>
                  </a:lnTo>
                  <a:lnTo>
                    <a:pt x="2515146" y="3073"/>
                  </a:lnTo>
                  <a:lnTo>
                    <a:pt x="2464219" y="4114"/>
                  </a:lnTo>
                  <a:lnTo>
                    <a:pt x="701230" y="4114"/>
                  </a:lnTo>
                  <a:lnTo>
                    <a:pt x="680008" y="8394"/>
                  </a:lnTo>
                  <a:lnTo>
                    <a:pt x="662660" y="20053"/>
                  </a:lnTo>
                  <a:lnTo>
                    <a:pt x="650963" y="37350"/>
                  </a:lnTo>
                  <a:lnTo>
                    <a:pt x="646684" y="58534"/>
                  </a:lnTo>
                  <a:lnTo>
                    <a:pt x="650963" y="79705"/>
                  </a:lnTo>
                  <a:lnTo>
                    <a:pt x="662660" y="97002"/>
                  </a:lnTo>
                  <a:lnTo>
                    <a:pt x="680008" y="108673"/>
                  </a:lnTo>
                  <a:lnTo>
                    <a:pt x="701230" y="112953"/>
                  </a:lnTo>
                  <a:lnTo>
                    <a:pt x="2427935" y="112953"/>
                  </a:lnTo>
                  <a:lnTo>
                    <a:pt x="2441867" y="115862"/>
                  </a:lnTo>
                  <a:lnTo>
                    <a:pt x="2453411" y="123736"/>
                  </a:lnTo>
                  <a:lnTo>
                    <a:pt x="2461310" y="135255"/>
                  </a:lnTo>
                  <a:lnTo>
                    <a:pt x="2464219" y="149148"/>
                  </a:lnTo>
                  <a:lnTo>
                    <a:pt x="2464219" y="621461"/>
                  </a:lnTo>
                  <a:lnTo>
                    <a:pt x="2461310" y="635342"/>
                  </a:lnTo>
                  <a:lnTo>
                    <a:pt x="2453411" y="646874"/>
                  </a:lnTo>
                  <a:lnTo>
                    <a:pt x="2441867" y="654748"/>
                  </a:lnTo>
                  <a:lnTo>
                    <a:pt x="2427935" y="657656"/>
                  </a:lnTo>
                  <a:lnTo>
                    <a:pt x="145389" y="657656"/>
                  </a:lnTo>
                  <a:lnTo>
                    <a:pt x="131470" y="654748"/>
                  </a:lnTo>
                  <a:lnTo>
                    <a:pt x="119913" y="646874"/>
                  </a:lnTo>
                  <a:lnTo>
                    <a:pt x="112026" y="635342"/>
                  </a:lnTo>
                  <a:lnTo>
                    <a:pt x="109105" y="621461"/>
                  </a:lnTo>
                  <a:lnTo>
                    <a:pt x="109105" y="149148"/>
                  </a:lnTo>
                  <a:lnTo>
                    <a:pt x="112026" y="135255"/>
                  </a:lnTo>
                  <a:lnTo>
                    <a:pt x="119913" y="123736"/>
                  </a:lnTo>
                  <a:lnTo>
                    <a:pt x="131470" y="115862"/>
                  </a:lnTo>
                  <a:lnTo>
                    <a:pt x="145389" y="112953"/>
                  </a:lnTo>
                  <a:lnTo>
                    <a:pt x="426148" y="112953"/>
                  </a:lnTo>
                  <a:lnTo>
                    <a:pt x="447370" y="108673"/>
                  </a:lnTo>
                  <a:lnTo>
                    <a:pt x="476415" y="79705"/>
                  </a:lnTo>
                  <a:lnTo>
                    <a:pt x="476415" y="37350"/>
                  </a:lnTo>
                  <a:lnTo>
                    <a:pt x="447370" y="8394"/>
                  </a:lnTo>
                  <a:lnTo>
                    <a:pt x="104990" y="0"/>
                  </a:lnTo>
                  <a:lnTo>
                    <a:pt x="63347" y="7823"/>
                  </a:lnTo>
                  <a:lnTo>
                    <a:pt x="33464" y="29438"/>
                  </a:lnTo>
                  <a:lnTo>
                    <a:pt x="13906" y="62052"/>
                  </a:lnTo>
                  <a:lnTo>
                    <a:pt x="3238" y="102882"/>
                  </a:lnTo>
                  <a:lnTo>
                    <a:pt x="0" y="149148"/>
                  </a:lnTo>
                  <a:lnTo>
                    <a:pt x="0" y="621461"/>
                  </a:lnTo>
                  <a:lnTo>
                    <a:pt x="7416" y="667194"/>
                  </a:lnTo>
                  <a:lnTo>
                    <a:pt x="28054" y="706996"/>
                  </a:lnTo>
                  <a:lnTo>
                    <a:pt x="59537" y="738428"/>
                  </a:lnTo>
                  <a:lnTo>
                    <a:pt x="99441" y="759079"/>
                  </a:lnTo>
                  <a:lnTo>
                    <a:pt x="145389" y="766495"/>
                  </a:lnTo>
                  <a:lnTo>
                    <a:pt x="2443378" y="766495"/>
                  </a:lnTo>
                  <a:lnTo>
                    <a:pt x="2487650" y="759129"/>
                  </a:lnTo>
                  <a:lnTo>
                    <a:pt x="2523769" y="738581"/>
                  </a:lnTo>
                  <a:lnTo>
                    <a:pt x="2550757" y="707224"/>
                  </a:lnTo>
                  <a:lnTo>
                    <a:pt x="2567597" y="667397"/>
                  </a:lnTo>
                  <a:lnTo>
                    <a:pt x="2573337" y="621461"/>
                  </a:lnTo>
                  <a:lnTo>
                    <a:pt x="2573337" y="693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18827" y="2695413"/>
              <a:ext cx="114770" cy="114485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5942711" y="2077808"/>
              <a:ext cx="2744470" cy="927735"/>
            </a:xfrm>
            <a:custGeom>
              <a:avLst/>
              <a:gdLst/>
              <a:ahLst/>
              <a:cxnLst/>
              <a:rect l="l" t="t" r="r" b="b"/>
              <a:pathLst>
                <a:path w="2744470" h="927735">
                  <a:moveTo>
                    <a:pt x="2744305" y="56984"/>
                  </a:moveTo>
                  <a:lnTo>
                    <a:pt x="2743035" y="52133"/>
                  </a:lnTo>
                  <a:lnTo>
                    <a:pt x="2741091" y="37363"/>
                  </a:lnTo>
                  <a:lnTo>
                    <a:pt x="2732214" y="18999"/>
                  </a:lnTo>
                  <a:lnTo>
                    <a:pt x="2717342" y="6604"/>
                  </a:lnTo>
                  <a:lnTo>
                    <a:pt x="2696438" y="2057"/>
                  </a:lnTo>
                  <a:lnTo>
                    <a:pt x="296291" y="0"/>
                  </a:lnTo>
                  <a:lnTo>
                    <a:pt x="291172" y="1041"/>
                  </a:lnTo>
                  <a:lnTo>
                    <a:pt x="279298" y="1257"/>
                  </a:lnTo>
                  <a:lnTo>
                    <a:pt x="258203" y="10528"/>
                  </a:lnTo>
                  <a:lnTo>
                    <a:pt x="8077" y="184048"/>
                  </a:lnTo>
                  <a:lnTo>
                    <a:pt x="2527" y="194729"/>
                  </a:lnTo>
                  <a:lnTo>
                    <a:pt x="0" y="211937"/>
                  </a:lnTo>
                  <a:lnTo>
                    <a:pt x="2540" y="232460"/>
                  </a:lnTo>
                  <a:lnTo>
                    <a:pt x="35001" y="272224"/>
                  </a:lnTo>
                  <a:lnTo>
                    <a:pt x="63398" y="277495"/>
                  </a:lnTo>
                  <a:lnTo>
                    <a:pt x="71031" y="276529"/>
                  </a:lnTo>
                  <a:lnTo>
                    <a:pt x="78460" y="274472"/>
                  </a:lnTo>
                  <a:lnTo>
                    <a:pt x="85699" y="271348"/>
                  </a:lnTo>
                  <a:lnTo>
                    <a:pt x="92735" y="267220"/>
                  </a:lnTo>
                  <a:lnTo>
                    <a:pt x="309524" y="115531"/>
                  </a:lnTo>
                  <a:lnTo>
                    <a:pt x="2514295" y="117436"/>
                  </a:lnTo>
                  <a:lnTo>
                    <a:pt x="2406167" y="176860"/>
                  </a:lnTo>
                  <a:lnTo>
                    <a:pt x="2388730" y="191706"/>
                  </a:lnTo>
                  <a:lnTo>
                    <a:pt x="2378633" y="211429"/>
                  </a:lnTo>
                  <a:lnTo>
                    <a:pt x="2376640" y="233502"/>
                  </a:lnTo>
                  <a:lnTo>
                    <a:pt x="2383523" y="255409"/>
                  </a:lnTo>
                  <a:lnTo>
                    <a:pt x="2393035" y="268084"/>
                  </a:lnTo>
                  <a:lnTo>
                    <a:pt x="2405202" y="277431"/>
                  </a:lnTo>
                  <a:lnTo>
                    <a:pt x="2419197" y="283210"/>
                  </a:lnTo>
                  <a:lnTo>
                    <a:pt x="2434221" y="285191"/>
                  </a:lnTo>
                  <a:lnTo>
                    <a:pt x="2441244" y="284759"/>
                  </a:lnTo>
                  <a:lnTo>
                    <a:pt x="2448331" y="283425"/>
                  </a:lnTo>
                  <a:lnTo>
                    <a:pt x="2455380" y="281190"/>
                  </a:lnTo>
                  <a:lnTo>
                    <a:pt x="2462263" y="278003"/>
                  </a:lnTo>
                  <a:lnTo>
                    <a:pt x="2628506" y="186626"/>
                  </a:lnTo>
                  <a:lnTo>
                    <a:pt x="2628506" y="697179"/>
                  </a:lnTo>
                  <a:lnTo>
                    <a:pt x="2407196" y="818857"/>
                  </a:lnTo>
                  <a:lnTo>
                    <a:pt x="2389759" y="833691"/>
                  </a:lnTo>
                  <a:lnTo>
                    <a:pt x="2379662" y="853414"/>
                  </a:lnTo>
                  <a:lnTo>
                    <a:pt x="2377668" y="875499"/>
                  </a:lnTo>
                  <a:lnTo>
                    <a:pt x="2384552" y="897407"/>
                  </a:lnTo>
                  <a:lnTo>
                    <a:pt x="2394064" y="910069"/>
                  </a:lnTo>
                  <a:lnTo>
                    <a:pt x="2406231" y="919416"/>
                  </a:lnTo>
                  <a:lnTo>
                    <a:pt x="2420226" y="925207"/>
                  </a:lnTo>
                  <a:lnTo>
                    <a:pt x="2435250" y="927188"/>
                  </a:lnTo>
                  <a:lnTo>
                    <a:pt x="2442273" y="926744"/>
                  </a:lnTo>
                  <a:lnTo>
                    <a:pt x="2714447" y="781900"/>
                  </a:lnTo>
                  <a:lnTo>
                    <a:pt x="2741980" y="747344"/>
                  </a:lnTo>
                  <a:lnTo>
                    <a:pt x="2743987" y="725258"/>
                  </a:lnTo>
                  <a:lnTo>
                    <a:pt x="2743581" y="724001"/>
                  </a:lnTo>
                  <a:lnTo>
                    <a:pt x="2744305" y="720547"/>
                  </a:lnTo>
                  <a:lnTo>
                    <a:pt x="2744305" y="569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5896239" y="3103302"/>
            <a:ext cx="2790825" cy="938530"/>
            <a:chOff x="5896239" y="3103302"/>
            <a:chExt cx="2790825" cy="938530"/>
          </a:xfrm>
        </p:grpSpPr>
        <p:sp>
          <p:nvSpPr>
            <p:cNvPr id="35" name="object 35"/>
            <p:cNvSpPr/>
            <p:nvPr/>
          </p:nvSpPr>
          <p:spPr>
            <a:xfrm>
              <a:off x="6007922" y="3162085"/>
              <a:ext cx="2600960" cy="193040"/>
            </a:xfrm>
            <a:custGeom>
              <a:avLst/>
              <a:gdLst/>
              <a:ahLst/>
              <a:cxnLst/>
              <a:rect l="l" t="t" r="r" b="b"/>
              <a:pathLst>
                <a:path w="2600959" h="193039">
                  <a:moveTo>
                    <a:pt x="499390" y="192577"/>
                  </a:moveTo>
                  <a:lnTo>
                    <a:pt x="398638" y="192518"/>
                  </a:lnTo>
                  <a:lnTo>
                    <a:pt x="298273" y="192321"/>
                  </a:lnTo>
                  <a:lnTo>
                    <a:pt x="198345" y="191968"/>
                  </a:lnTo>
                  <a:lnTo>
                    <a:pt x="98904" y="191442"/>
                  </a:lnTo>
                  <a:lnTo>
                    <a:pt x="0" y="190724"/>
                  </a:lnTo>
                  <a:lnTo>
                    <a:pt x="39725" y="155258"/>
                  </a:lnTo>
                  <a:lnTo>
                    <a:pt x="79430" y="121939"/>
                  </a:lnTo>
                  <a:lnTo>
                    <a:pt x="155944" y="59714"/>
                  </a:lnTo>
                  <a:lnTo>
                    <a:pt x="191338" y="29796"/>
                  </a:lnTo>
                  <a:lnTo>
                    <a:pt x="223880" y="0"/>
                  </a:lnTo>
                  <a:lnTo>
                    <a:pt x="2600868" y="41071"/>
                  </a:lnTo>
                  <a:lnTo>
                    <a:pt x="2554885" y="70977"/>
                  </a:lnTo>
                  <a:lnTo>
                    <a:pt x="2371326" y="190724"/>
                  </a:lnTo>
                  <a:lnTo>
                    <a:pt x="2272454" y="190006"/>
                  </a:lnTo>
                  <a:lnTo>
                    <a:pt x="2173041" y="189480"/>
                  </a:lnTo>
                  <a:lnTo>
                    <a:pt x="2073139" y="189128"/>
                  </a:lnTo>
                  <a:lnTo>
                    <a:pt x="1972797" y="188931"/>
                  </a:lnTo>
                  <a:lnTo>
                    <a:pt x="1872066" y="188872"/>
                  </a:lnTo>
                  <a:lnTo>
                    <a:pt x="1770995" y="188933"/>
                  </a:lnTo>
                  <a:lnTo>
                    <a:pt x="1618861" y="189211"/>
                  </a:lnTo>
                  <a:lnTo>
                    <a:pt x="1466246" y="189659"/>
                  </a:lnTo>
                  <a:lnTo>
                    <a:pt x="1007197" y="191425"/>
                  </a:lnTo>
                  <a:lnTo>
                    <a:pt x="752633" y="192237"/>
                  </a:lnTo>
                  <a:lnTo>
                    <a:pt x="600478" y="192515"/>
                  </a:lnTo>
                  <a:lnTo>
                    <a:pt x="499390" y="192577"/>
                  </a:lnTo>
                  <a:close/>
                </a:path>
              </a:pathLst>
            </a:custGeom>
            <a:solidFill>
              <a:srgbClr val="D900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8389425" y="3212141"/>
              <a:ext cx="271145" cy="747395"/>
            </a:xfrm>
            <a:custGeom>
              <a:avLst/>
              <a:gdLst/>
              <a:ahLst/>
              <a:cxnLst/>
              <a:rect l="l" t="t" r="r" b="b"/>
              <a:pathLst>
                <a:path w="271145" h="747395">
                  <a:moveTo>
                    <a:pt x="375" y="746982"/>
                  </a:moveTo>
                  <a:lnTo>
                    <a:pt x="1097" y="698167"/>
                  </a:lnTo>
                  <a:lnTo>
                    <a:pt x="1501" y="648325"/>
                  </a:lnTo>
                  <a:lnTo>
                    <a:pt x="1641" y="597582"/>
                  </a:lnTo>
                  <a:lnTo>
                    <a:pt x="1576" y="546066"/>
                  </a:lnTo>
                  <a:lnTo>
                    <a:pt x="1360" y="493905"/>
                  </a:lnTo>
                  <a:lnTo>
                    <a:pt x="375" y="334825"/>
                  </a:lnTo>
                  <a:lnTo>
                    <a:pt x="121" y="281358"/>
                  </a:lnTo>
                  <a:lnTo>
                    <a:pt x="0" y="227882"/>
                  </a:lnTo>
                  <a:lnTo>
                    <a:pt x="65" y="174526"/>
                  </a:lnTo>
                  <a:lnTo>
                    <a:pt x="375" y="121416"/>
                  </a:lnTo>
                  <a:lnTo>
                    <a:pt x="49590" y="101549"/>
                  </a:lnTo>
                  <a:lnTo>
                    <a:pt x="95931" y="82180"/>
                  </a:lnTo>
                  <a:lnTo>
                    <a:pt x="140300" y="62826"/>
                  </a:lnTo>
                  <a:lnTo>
                    <a:pt x="183596" y="43001"/>
                  </a:lnTo>
                  <a:lnTo>
                    <a:pt x="226721" y="22220"/>
                  </a:lnTo>
                  <a:lnTo>
                    <a:pt x="270575" y="0"/>
                  </a:lnTo>
                  <a:lnTo>
                    <a:pt x="258995" y="612217"/>
                  </a:lnTo>
                  <a:lnTo>
                    <a:pt x="375" y="746982"/>
                  </a:lnTo>
                  <a:close/>
                </a:path>
              </a:pathLst>
            </a:custGeom>
            <a:solidFill>
              <a:srgbClr val="8600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950536" y="3333557"/>
              <a:ext cx="2464435" cy="654050"/>
            </a:xfrm>
            <a:custGeom>
              <a:avLst/>
              <a:gdLst/>
              <a:ahLst/>
              <a:cxnLst/>
              <a:rect l="l" t="t" r="r" b="b"/>
              <a:pathLst>
                <a:path w="2464434" h="654050">
                  <a:moveTo>
                    <a:pt x="2373385" y="653545"/>
                  </a:moveTo>
                  <a:lnTo>
                    <a:pt x="90838" y="653545"/>
                  </a:lnTo>
                  <a:lnTo>
                    <a:pt x="55583" y="646390"/>
                  </a:lnTo>
                  <a:lnTo>
                    <a:pt x="26698" y="626913"/>
                  </a:lnTo>
                  <a:lnTo>
                    <a:pt x="7173" y="598099"/>
                  </a:lnTo>
                  <a:lnTo>
                    <a:pt x="0" y="562932"/>
                  </a:lnTo>
                  <a:lnTo>
                    <a:pt x="0" y="90613"/>
                  </a:lnTo>
                  <a:lnTo>
                    <a:pt x="7173" y="55446"/>
                  </a:lnTo>
                  <a:lnTo>
                    <a:pt x="26698" y="26632"/>
                  </a:lnTo>
                  <a:lnTo>
                    <a:pt x="55583" y="7155"/>
                  </a:lnTo>
                  <a:lnTo>
                    <a:pt x="90838" y="0"/>
                  </a:lnTo>
                  <a:lnTo>
                    <a:pt x="646678" y="0"/>
                  </a:lnTo>
                  <a:lnTo>
                    <a:pt x="2373385" y="0"/>
                  </a:lnTo>
                  <a:lnTo>
                    <a:pt x="2408640" y="7155"/>
                  </a:lnTo>
                  <a:lnTo>
                    <a:pt x="2437526" y="26632"/>
                  </a:lnTo>
                  <a:lnTo>
                    <a:pt x="2457051" y="55446"/>
                  </a:lnTo>
                  <a:lnTo>
                    <a:pt x="2464224" y="90613"/>
                  </a:lnTo>
                  <a:lnTo>
                    <a:pt x="2464224" y="562932"/>
                  </a:lnTo>
                  <a:lnTo>
                    <a:pt x="2457051" y="598099"/>
                  </a:lnTo>
                  <a:lnTo>
                    <a:pt x="2437526" y="626913"/>
                  </a:lnTo>
                  <a:lnTo>
                    <a:pt x="2408640" y="646390"/>
                  </a:lnTo>
                  <a:lnTo>
                    <a:pt x="2373385" y="653545"/>
                  </a:lnTo>
                  <a:close/>
                </a:path>
              </a:pathLst>
            </a:custGeom>
            <a:solidFill>
              <a:srgbClr val="700D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326758" y="3723734"/>
              <a:ext cx="521970" cy="109220"/>
            </a:xfrm>
            <a:custGeom>
              <a:avLst/>
              <a:gdLst/>
              <a:ahLst/>
              <a:cxnLst/>
              <a:rect l="l" t="t" r="r" b="b"/>
              <a:pathLst>
                <a:path w="521970" h="109220">
                  <a:moveTo>
                    <a:pt x="467060" y="108838"/>
                  </a:moveTo>
                  <a:lnTo>
                    <a:pt x="54297" y="108838"/>
                  </a:lnTo>
                  <a:lnTo>
                    <a:pt x="33075" y="104558"/>
                  </a:lnTo>
                  <a:lnTo>
                    <a:pt x="15761" y="92891"/>
                  </a:lnTo>
                  <a:lnTo>
                    <a:pt x="4141" y="75592"/>
                  </a:lnTo>
                  <a:lnTo>
                    <a:pt x="0" y="54419"/>
                  </a:lnTo>
                  <a:lnTo>
                    <a:pt x="4290" y="33245"/>
                  </a:lnTo>
                  <a:lnTo>
                    <a:pt x="15986" y="15947"/>
                  </a:lnTo>
                  <a:lnTo>
                    <a:pt x="33328" y="4279"/>
                  </a:lnTo>
                  <a:lnTo>
                    <a:pt x="54554" y="0"/>
                  </a:lnTo>
                  <a:lnTo>
                    <a:pt x="467060" y="0"/>
                  </a:lnTo>
                  <a:lnTo>
                    <a:pt x="488286" y="4279"/>
                  </a:lnTo>
                  <a:lnTo>
                    <a:pt x="505627" y="15947"/>
                  </a:lnTo>
                  <a:lnTo>
                    <a:pt x="517324" y="33245"/>
                  </a:lnTo>
                  <a:lnTo>
                    <a:pt x="521614" y="54419"/>
                  </a:lnTo>
                  <a:lnTo>
                    <a:pt x="517324" y="75592"/>
                  </a:lnTo>
                  <a:lnTo>
                    <a:pt x="505627" y="92891"/>
                  </a:lnTo>
                  <a:lnTo>
                    <a:pt x="488286" y="104558"/>
                  </a:lnTo>
                  <a:lnTo>
                    <a:pt x="467060" y="10883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81107" y="3720911"/>
              <a:ext cx="114770" cy="114485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5896229" y="3103308"/>
              <a:ext cx="2790825" cy="938530"/>
            </a:xfrm>
            <a:custGeom>
              <a:avLst/>
              <a:gdLst/>
              <a:ahLst/>
              <a:cxnLst/>
              <a:rect l="l" t="t" r="r" b="b"/>
              <a:pathLst>
                <a:path w="2790825" h="938529">
                  <a:moveTo>
                    <a:pt x="2790787" y="56984"/>
                  </a:moveTo>
                  <a:lnTo>
                    <a:pt x="2789517" y="52146"/>
                  </a:lnTo>
                  <a:lnTo>
                    <a:pt x="2787573" y="37363"/>
                  </a:lnTo>
                  <a:lnTo>
                    <a:pt x="2778696" y="18999"/>
                  </a:lnTo>
                  <a:lnTo>
                    <a:pt x="2763824" y="6604"/>
                  </a:lnTo>
                  <a:lnTo>
                    <a:pt x="2742920" y="2057"/>
                  </a:lnTo>
                  <a:lnTo>
                    <a:pt x="2674988" y="2006"/>
                  </a:lnTo>
                  <a:lnTo>
                    <a:pt x="2674988" y="186626"/>
                  </a:lnTo>
                  <a:lnTo>
                    <a:pt x="2674988" y="697776"/>
                  </a:lnTo>
                  <a:lnTo>
                    <a:pt x="2570645" y="757237"/>
                  </a:lnTo>
                  <a:lnTo>
                    <a:pt x="2573337" y="705916"/>
                  </a:lnTo>
                  <a:lnTo>
                    <a:pt x="2573337" y="242506"/>
                  </a:lnTo>
                  <a:lnTo>
                    <a:pt x="2674988" y="186626"/>
                  </a:lnTo>
                  <a:lnTo>
                    <a:pt x="2674988" y="2006"/>
                  </a:lnTo>
                  <a:lnTo>
                    <a:pt x="2560777" y="1905"/>
                  </a:lnTo>
                  <a:lnTo>
                    <a:pt x="2560777" y="117436"/>
                  </a:lnTo>
                  <a:lnTo>
                    <a:pt x="2454516" y="175831"/>
                  </a:lnTo>
                  <a:lnTo>
                    <a:pt x="2147189" y="175831"/>
                  </a:lnTo>
                  <a:lnTo>
                    <a:pt x="2125967" y="180111"/>
                  </a:lnTo>
                  <a:lnTo>
                    <a:pt x="2108631" y="191782"/>
                  </a:lnTo>
                  <a:lnTo>
                    <a:pt x="2096935" y="209080"/>
                  </a:lnTo>
                  <a:lnTo>
                    <a:pt x="2092642" y="230251"/>
                  </a:lnTo>
                  <a:lnTo>
                    <a:pt x="2096935" y="251434"/>
                  </a:lnTo>
                  <a:lnTo>
                    <a:pt x="2108631" y="268732"/>
                  </a:lnTo>
                  <a:lnTo>
                    <a:pt x="2125967" y="280390"/>
                  </a:lnTo>
                  <a:lnTo>
                    <a:pt x="2147189" y="284670"/>
                  </a:lnTo>
                  <a:lnTo>
                    <a:pt x="2427948" y="284670"/>
                  </a:lnTo>
                  <a:lnTo>
                    <a:pt x="2441867" y="287591"/>
                  </a:lnTo>
                  <a:lnTo>
                    <a:pt x="2453424" y="295452"/>
                  </a:lnTo>
                  <a:lnTo>
                    <a:pt x="2461310" y="306984"/>
                  </a:lnTo>
                  <a:lnTo>
                    <a:pt x="2464231" y="320865"/>
                  </a:lnTo>
                  <a:lnTo>
                    <a:pt x="2464231" y="793191"/>
                  </a:lnTo>
                  <a:lnTo>
                    <a:pt x="2461310" y="807072"/>
                  </a:lnTo>
                  <a:lnTo>
                    <a:pt x="2453424" y="818603"/>
                  </a:lnTo>
                  <a:lnTo>
                    <a:pt x="2441867" y="826465"/>
                  </a:lnTo>
                  <a:lnTo>
                    <a:pt x="2427948" y="829386"/>
                  </a:lnTo>
                  <a:lnTo>
                    <a:pt x="145402" y="829386"/>
                  </a:lnTo>
                  <a:lnTo>
                    <a:pt x="131483" y="826465"/>
                  </a:lnTo>
                  <a:lnTo>
                    <a:pt x="119926" y="818603"/>
                  </a:lnTo>
                  <a:lnTo>
                    <a:pt x="112039" y="807072"/>
                  </a:lnTo>
                  <a:lnTo>
                    <a:pt x="109118" y="793191"/>
                  </a:lnTo>
                  <a:lnTo>
                    <a:pt x="109118" y="320865"/>
                  </a:lnTo>
                  <a:lnTo>
                    <a:pt x="112039" y="306984"/>
                  </a:lnTo>
                  <a:lnTo>
                    <a:pt x="119926" y="295452"/>
                  </a:lnTo>
                  <a:lnTo>
                    <a:pt x="131483" y="287591"/>
                  </a:lnTo>
                  <a:lnTo>
                    <a:pt x="145402" y="284670"/>
                  </a:lnTo>
                  <a:lnTo>
                    <a:pt x="1872107" y="284670"/>
                  </a:lnTo>
                  <a:lnTo>
                    <a:pt x="1893328" y="280390"/>
                  </a:lnTo>
                  <a:lnTo>
                    <a:pt x="1910676" y="268732"/>
                  </a:lnTo>
                  <a:lnTo>
                    <a:pt x="1922373" y="251434"/>
                  </a:lnTo>
                  <a:lnTo>
                    <a:pt x="1926653" y="230251"/>
                  </a:lnTo>
                  <a:lnTo>
                    <a:pt x="1922373" y="209080"/>
                  </a:lnTo>
                  <a:lnTo>
                    <a:pt x="1910676" y="191782"/>
                  </a:lnTo>
                  <a:lnTo>
                    <a:pt x="1893328" y="180111"/>
                  </a:lnTo>
                  <a:lnTo>
                    <a:pt x="1872107" y="175831"/>
                  </a:lnTo>
                  <a:lnTo>
                    <a:pt x="269824" y="175831"/>
                  </a:lnTo>
                  <a:lnTo>
                    <a:pt x="356006" y="115531"/>
                  </a:lnTo>
                  <a:lnTo>
                    <a:pt x="2560777" y="117436"/>
                  </a:lnTo>
                  <a:lnTo>
                    <a:pt x="2560777" y="1905"/>
                  </a:lnTo>
                  <a:lnTo>
                    <a:pt x="342773" y="0"/>
                  </a:lnTo>
                  <a:lnTo>
                    <a:pt x="337654" y="1041"/>
                  </a:lnTo>
                  <a:lnTo>
                    <a:pt x="325780" y="1257"/>
                  </a:lnTo>
                  <a:lnTo>
                    <a:pt x="304685" y="10528"/>
                  </a:lnTo>
                  <a:lnTo>
                    <a:pt x="45034" y="192519"/>
                  </a:lnTo>
                  <a:lnTo>
                    <a:pt x="43141" y="196888"/>
                  </a:lnTo>
                  <a:lnTo>
                    <a:pt x="30353" y="207060"/>
                  </a:lnTo>
                  <a:lnTo>
                    <a:pt x="12204" y="241147"/>
                  </a:lnTo>
                  <a:lnTo>
                    <a:pt x="2730" y="283184"/>
                  </a:lnTo>
                  <a:lnTo>
                    <a:pt x="0" y="329857"/>
                  </a:lnTo>
                  <a:lnTo>
                    <a:pt x="0" y="793191"/>
                  </a:lnTo>
                  <a:lnTo>
                    <a:pt x="5816" y="839025"/>
                  </a:lnTo>
                  <a:lnTo>
                    <a:pt x="22631" y="878840"/>
                  </a:lnTo>
                  <a:lnTo>
                    <a:pt x="49530" y="910234"/>
                  </a:lnTo>
                  <a:lnTo>
                    <a:pt x="85610" y="930821"/>
                  </a:lnTo>
                  <a:lnTo>
                    <a:pt x="129959" y="938225"/>
                  </a:lnTo>
                  <a:lnTo>
                    <a:pt x="2444927" y="938225"/>
                  </a:lnTo>
                  <a:lnTo>
                    <a:pt x="2482316" y="932611"/>
                  </a:lnTo>
                  <a:lnTo>
                    <a:pt x="2491613" y="927468"/>
                  </a:lnTo>
                  <a:lnTo>
                    <a:pt x="2493302" y="928204"/>
                  </a:lnTo>
                  <a:lnTo>
                    <a:pt x="2760929" y="781888"/>
                  </a:lnTo>
                  <a:lnTo>
                    <a:pt x="2788462" y="747331"/>
                  </a:lnTo>
                  <a:lnTo>
                    <a:pt x="2790469" y="725258"/>
                  </a:lnTo>
                  <a:lnTo>
                    <a:pt x="2790063" y="724001"/>
                  </a:lnTo>
                  <a:lnTo>
                    <a:pt x="2790787" y="720547"/>
                  </a:lnTo>
                  <a:lnTo>
                    <a:pt x="2790787" y="569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 descr="$PPTXTitle"/>
          <p:cNvSpPr txBox="1">
            <a:spLocks noGrp="1"/>
          </p:cNvSpPr>
          <p:nvPr>
            <p:ph type="title"/>
          </p:nvPr>
        </p:nvSpPr>
        <p:spPr>
          <a:xfrm>
            <a:off x="10934603" y="3119313"/>
            <a:ext cx="4752975" cy="387985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algn="ctr">
              <a:lnSpc>
                <a:spcPct val="100400"/>
              </a:lnSpc>
              <a:spcBef>
                <a:spcPts val="70"/>
              </a:spcBef>
            </a:pPr>
            <a:r>
              <a:rPr spc="-520"/>
              <a:t>OUR </a:t>
            </a:r>
            <a:r>
              <a:rPr spc="70"/>
              <a:t>MATHS </a:t>
            </a:r>
            <a:r>
              <a:rPr spc="-280"/>
              <a:t>LEARNING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09041" y="216040"/>
            <a:ext cx="16449040" cy="1654810"/>
          </a:xfrm>
          <a:custGeom>
            <a:avLst/>
            <a:gdLst/>
            <a:ahLst/>
            <a:cxnLst/>
            <a:rect l="l" t="t" r="r" b="b"/>
            <a:pathLst>
              <a:path w="16449040" h="1654810">
                <a:moveTo>
                  <a:pt x="16278809" y="1654568"/>
                </a:moveTo>
                <a:lnTo>
                  <a:pt x="171450" y="1654568"/>
                </a:lnTo>
                <a:lnTo>
                  <a:pt x="125871" y="1648444"/>
                </a:lnTo>
                <a:lnTo>
                  <a:pt x="84915" y="1631160"/>
                </a:lnTo>
                <a:lnTo>
                  <a:pt x="50216" y="1604352"/>
                </a:lnTo>
                <a:lnTo>
                  <a:pt x="23407" y="1569652"/>
                </a:lnTo>
                <a:lnTo>
                  <a:pt x="6124" y="1528696"/>
                </a:lnTo>
                <a:lnTo>
                  <a:pt x="0" y="1483118"/>
                </a:lnTo>
                <a:lnTo>
                  <a:pt x="0" y="171449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50" y="0"/>
                </a:lnTo>
                <a:lnTo>
                  <a:pt x="16278809" y="0"/>
                </a:lnTo>
                <a:lnTo>
                  <a:pt x="16324387" y="6124"/>
                </a:lnTo>
                <a:lnTo>
                  <a:pt x="16365343" y="23407"/>
                </a:lnTo>
                <a:lnTo>
                  <a:pt x="16400043" y="50216"/>
                </a:lnTo>
                <a:lnTo>
                  <a:pt x="16426851" y="84915"/>
                </a:lnTo>
                <a:lnTo>
                  <a:pt x="16444135" y="125871"/>
                </a:lnTo>
                <a:lnTo>
                  <a:pt x="16448740" y="160141"/>
                </a:lnTo>
                <a:lnTo>
                  <a:pt x="16448740" y="1494427"/>
                </a:lnTo>
                <a:lnTo>
                  <a:pt x="16426851" y="1569652"/>
                </a:lnTo>
                <a:lnTo>
                  <a:pt x="16400043" y="1604352"/>
                </a:lnTo>
                <a:lnTo>
                  <a:pt x="16365343" y="1631160"/>
                </a:lnTo>
                <a:lnTo>
                  <a:pt x="16324387" y="1648444"/>
                </a:lnTo>
                <a:lnTo>
                  <a:pt x="16278809" y="1654568"/>
                </a:lnTo>
                <a:close/>
              </a:path>
            </a:pathLst>
          </a:custGeom>
          <a:solidFill>
            <a:srgbClr val="344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09041" y="2075701"/>
            <a:ext cx="16450310" cy="8027034"/>
            <a:chOff x="809041" y="2075701"/>
            <a:chExt cx="16450310" cy="8027034"/>
          </a:xfrm>
        </p:grpSpPr>
        <p:sp>
          <p:nvSpPr>
            <p:cNvPr id="4" name="object 4"/>
            <p:cNvSpPr/>
            <p:nvPr/>
          </p:nvSpPr>
          <p:spPr>
            <a:xfrm>
              <a:off x="809041" y="2075701"/>
              <a:ext cx="16450310" cy="8027034"/>
            </a:xfrm>
            <a:custGeom>
              <a:avLst/>
              <a:gdLst/>
              <a:ahLst/>
              <a:cxnLst/>
              <a:rect l="l" t="t" r="r" b="b"/>
              <a:pathLst>
                <a:path w="16450310" h="8027034">
                  <a:moveTo>
                    <a:pt x="16278809" y="8026971"/>
                  </a:moveTo>
                  <a:lnTo>
                    <a:pt x="171449" y="8026971"/>
                  </a:lnTo>
                  <a:lnTo>
                    <a:pt x="125871" y="8020846"/>
                  </a:lnTo>
                  <a:lnTo>
                    <a:pt x="84915" y="8003563"/>
                  </a:lnTo>
                  <a:lnTo>
                    <a:pt x="50216" y="7976754"/>
                  </a:lnTo>
                  <a:lnTo>
                    <a:pt x="23407" y="7942055"/>
                  </a:lnTo>
                  <a:lnTo>
                    <a:pt x="6124" y="7901099"/>
                  </a:lnTo>
                  <a:lnTo>
                    <a:pt x="0" y="7855521"/>
                  </a:lnTo>
                  <a:lnTo>
                    <a:pt x="0" y="171449"/>
                  </a:lnTo>
                  <a:lnTo>
                    <a:pt x="6124" y="125871"/>
                  </a:lnTo>
                  <a:lnTo>
                    <a:pt x="23407" y="84915"/>
                  </a:lnTo>
                  <a:lnTo>
                    <a:pt x="50216" y="50216"/>
                  </a:lnTo>
                  <a:lnTo>
                    <a:pt x="84915" y="23407"/>
                  </a:lnTo>
                  <a:lnTo>
                    <a:pt x="125871" y="6124"/>
                  </a:lnTo>
                  <a:lnTo>
                    <a:pt x="171449" y="0"/>
                  </a:lnTo>
                  <a:lnTo>
                    <a:pt x="16278809" y="0"/>
                  </a:lnTo>
                  <a:lnTo>
                    <a:pt x="16324387" y="6124"/>
                  </a:lnTo>
                  <a:lnTo>
                    <a:pt x="16365343" y="23407"/>
                  </a:lnTo>
                  <a:lnTo>
                    <a:pt x="16400042" y="50216"/>
                  </a:lnTo>
                  <a:lnTo>
                    <a:pt x="16426850" y="84915"/>
                  </a:lnTo>
                  <a:lnTo>
                    <a:pt x="16444133" y="125871"/>
                  </a:lnTo>
                  <a:lnTo>
                    <a:pt x="16450258" y="171449"/>
                  </a:lnTo>
                  <a:lnTo>
                    <a:pt x="16450258" y="7855521"/>
                  </a:lnTo>
                  <a:lnTo>
                    <a:pt x="16444133" y="7901099"/>
                  </a:lnTo>
                  <a:lnTo>
                    <a:pt x="16426850" y="7942055"/>
                  </a:lnTo>
                  <a:lnTo>
                    <a:pt x="16400042" y="7976754"/>
                  </a:lnTo>
                  <a:lnTo>
                    <a:pt x="16365343" y="8003563"/>
                  </a:lnTo>
                  <a:lnTo>
                    <a:pt x="16324387" y="8020846"/>
                  </a:lnTo>
                  <a:lnTo>
                    <a:pt x="16278809" y="8026971"/>
                  </a:lnTo>
                  <a:close/>
                </a:path>
              </a:pathLst>
            </a:custGeom>
            <a:solidFill>
              <a:srgbClr val="3449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897623" y="2557348"/>
              <a:ext cx="3848099" cy="349567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41798" y="6355690"/>
              <a:ext cx="5981699" cy="3190874"/>
            </a:xfrm>
            <a:prstGeom prst="rect">
              <a:avLst/>
            </a:prstGeom>
          </p:spPr>
        </p:pic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4639109" y="411749"/>
            <a:ext cx="8882380" cy="13081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400"/>
              <a:t>Maths</a:t>
            </a:r>
            <a:r>
              <a:rPr spc="505"/>
              <a:t> </a:t>
            </a:r>
            <a:r>
              <a:rPr spc="200"/>
              <a:t>Curriculum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526382" y="2763213"/>
            <a:ext cx="6673850" cy="51917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3700" u="heavy" spc="-1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Black"/>
                <a:cs typeface="Arial Black"/>
              </a:rPr>
              <a:t>Autumn</a:t>
            </a:r>
            <a:r>
              <a:rPr sz="3700" u="heavy" spc="-27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Black"/>
                <a:cs typeface="Arial Black"/>
              </a:rPr>
              <a:t> </a:t>
            </a:r>
            <a:r>
              <a:rPr sz="3700" u="heavy" spc="-2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Black"/>
                <a:cs typeface="Arial Black"/>
              </a:rPr>
              <a:t>term</a:t>
            </a:r>
            <a:endParaRPr sz="37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695"/>
              </a:spcBef>
            </a:pPr>
            <a:endParaRPr sz="370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</a:pPr>
            <a:r>
              <a:rPr sz="3700" spc="-1475">
                <a:solidFill>
                  <a:srgbClr val="FFFFFF"/>
                </a:solidFill>
                <a:latin typeface="Lucida Sans Unicode"/>
                <a:cs typeface="Lucida Sans Unicode"/>
              </a:rPr>
              <a:t>·</a:t>
            </a:r>
            <a:r>
              <a:rPr sz="3700" spc="-1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700" spc="-95">
                <a:solidFill>
                  <a:srgbClr val="FFFFFF"/>
                </a:solidFill>
                <a:latin typeface="Lucida Sans Unicode"/>
                <a:cs typeface="Lucida Sans Unicode"/>
              </a:rPr>
              <a:t>Place</a:t>
            </a:r>
            <a:r>
              <a:rPr sz="3700" spc="-1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700" spc="-20">
                <a:solidFill>
                  <a:srgbClr val="FFFFFF"/>
                </a:solidFill>
                <a:latin typeface="Lucida Sans Unicode"/>
                <a:cs typeface="Lucida Sans Unicode"/>
              </a:rPr>
              <a:t>Value</a:t>
            </a:r>
            <a:endParaRPr sz="37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25"/>
              </a:spcBef>
            </a:pPr>
            <a:endParaRPr sz="37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</a:pPr>
            <a:r>
              <a:rPr sz="3700" spc="-1475">
                <a:solidFill>
                  <a:srgbClr val="FFFFFF"/>
                </a:solidFill>
                <a:latin typeface="Lucida Sans Unicode"/>
                <a:cs typeface="Lucida Sans Unicode"/>
              </a:rPr>
              <a:t>·</a:t>
            </a:r>
            <a:r>
              <a:rPr sz="3700" spc="-2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700" spc="-65">
                <a:solidFill>
                  <a:srgbClr val="FFFFFF"/>
                </a:solidFill>
                <a:latin typeface="Lucida Sans Unicode"/>
                <a:cs typeface="Lucida Sans Unicode"/>
              </a:rPr>
              <a:t>Addition</a:t>
            </a:r>
            <a:endParaRPr sz="3700">
              <a:latin typeface="Lucida Sans Unicode"/>
              <a:cs typeface="Lucida Sans Unicode"/>
            </a:endParaRPr>
          </a:p>
          <a:p>
            <a:pPr marL="12065" marR="5080" algn="ctr">
              <a:lnSpc>
                <a:spcPct val="116599"/>
              </a:lnSpc>
              <a:spcBef>
                <a:spcPts val="5170"/>
              </a:spcBef>
            </a:pPr>
            <a:r>
              <a:rPr sz="3700" spc="-1475">
                <a:solidFill>
                  <a:srgbClr val="FFFFFF"/>
                </a:solidFill>
                <a:latin typeface="Lucida Sans Unicode"/>
                <a:cs typeface="Lucida Sans Unicode"/>
              </a:rPr>
              <a:t>·</a:t>
            </a:r>
            <a:r>
              <a:rPr sz="3700" spc="-1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700" spc="-145">
                <a:solidFill>
                  <a:srgbClr val="FFFFFF"/>
                </a:solidFill>
                <a:latin typeface="Lucida Sans Unicode"/>
                <a:cs typeface="Lucida Sans Unicode"/>
              </a:rPr>
              <a:t>Fluency—</a:t>
            </a:r>
            <a:r>
              <a:rPr sz="3700" spc="-175">
                <a:solidFill>
                  <a:srgbClr val="FFFFFF"/>
                </a:solidFill>
                <a:latin typeface="Lucida Sans Unicode"/>
                <a:cs typeface="Lucida Sans Unicode"/>
              </a:rPr>
              <a:t>learning</a:t>
            </a:r>
            <a:r>
              <a:rPr sz="3700" spc="-1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700" spc="-240">
                <a:solidFill>
                  <a:srgbClr val="FFFFFF"/>
                </a:solidFill>
                <a:latin typeface="Lucida Sans Unicode"/>
                <a:cs typeface="Lucida Sans Unicode"/>
              </a:rPr>
              <a:t>key</a:t>
            </a:r>
            <a:r>
              <a:rPr sz="3700" spc="-1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700" spc="-65">
                <a:solidFill>
                  <a:srgbClr val="FFFFFF"/>
                </a:solidFill>
                <a:latin typeface="Lucida Sans Unicode"/>
                <a:cs typeface="Lucida Sans Unicode"/>
              </a:rPr>
              <a:t>number </a:t>
            </a:r>
            <a:r>
              <a:rPr sz="3700" spc="-10">
                <a:solidFill>
                  <a:srgbClr val="FFFFFF"/>
                </a:solidFill>
                <a:latin typeface="Lucida Sans Unicode"/>
                <a:cs typeface="Lucida Sans Unicode"/>
              </a:rPr>
              <a:t>facts</a:t>
            </a:r>
            <a:endParaRPr sz="3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96226" y="5255319"/>
            <a:ext cx="3947795" cy="3947795"/>
          </a:xfrm>
          <a:custGeom>
            <a:avLst/>
            <a:gdLst/>
            <a:ahLst/>
            <a:cxnLst/>
            <a:rect l="l" t="t" r="r" b="b"/>
            <a:pathLst>
              <a:path w="3947795" h="3947795">
                <a:moveTo>
                  <a:pt x="3776323" y="3947773"/>
                </a:moveTo>
                <a:lnTo>
                  <a:pt x="171449" y="3947773"/>
                </a:lnTo>
                <a:lnTo>
                  <a:pt x="125871" y="3941649"/>
                </a:lnTo>
                <a:lnTo>
                  <a:pt x="84915" y="3924365"/>
                </a:lnTo>
                <a:lnTo>
                  <a:pt x="50216" y="3897557"/>
                </a:lnTo>
                <a:lnTo>
                  <a:pt x="23407" y="3862857"/>
                </a:lnTo>
                <a:lnTo>
                  <a:pt x="6124" y="3821901"/>
                </a:lnTo>
                <a:lnTo>
                  <a:pt x="0" y="3776323"/>
                </a:lnTo>
                <a:lnTo>
                  <a:pt x="0" y="171449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49" y="0"/>
                </a:lnTo>
                <a:lnTo>
                  <a:pt x="3776323" y="0"/>
                </a:lnTo>
                <a:lnTo>
                  <a:pt x="3821901" y="6124"/>
                </a:lnTo>
                <a:lnTo>
                  <a:pt x="3862857" y="23407"/>
                </a:lnTo>
                <a:lnTo>
                  <a:pt x="3897556" y="50216"/>
                </a:lnTo>
                <a:lnTo>
                  <a:pt x="3924365" y="84915"/>
                </a:lnTo>
                <a:lnTo>
                  <a:pt x="3941649" y="125871"/>
                </a:lnTo>
                <a:lnTo>
                  <a:pt x="3947773" y="171449"/>
                </a:lnTo>
                <a:lnTo>
                  <a:pt x="3947773" y="3776323"/>
                </a:lnTo>
                <a:lnTo>
                  <a:pt x="3941649" y="3821901"/>
                </a:lnTo>
                <a:lnTo>
                  <a:pt x="3924365" y="3862857"/>
                </a:lnTo>
                <a:lnTo>
                  <a:pt x="3897556" y="3897557"/>
                </a:lnTo>
                <a:lnTo>
                  <a:pt x="3862857" y="3924365"/>
                </a:lnTo>
                <a:lnTo>
                  <a:pt x="3821901" y="3941649"/>
                </a:lnTo>
                <a:lnTo>
                  <a:pt x="3776323" y="3947773"/>
                </a:lnTo>
                <a:close/>
              </a:path>
            </a:pathLst>
          </a:custGeom>
          <a:solidFill>
            <a:srgbClr val="94A5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96226" y="1083905"/>
            <a:ext cx="3947795" cy="3947795"/>
          </a:xfrm>
          <a:custGeom>
            <a:avLst/>
            <a:gdLst/>
            <a:ahLst/>
            <a:cxnLst/>
            <a:rect l="l" t="t" r="r" b="b"/>
            <a:pathLst>
              <a:path w="3947795" h="3947795">
                <a:moveTo>
                  <a:pt x="3776323" y="3947773"/>
                </a:moveTo>
                <a:lnTo>
                  <a:pt x="171449" y="3947773"/>
                </a:lnTo>
                <a:lnTo>
                  <a:pt x="125871" y="3941648"/>
                </a:lnTo>
                <a:lnTo>
                  <a:pt x="84915" y="3924365"/>
                </a:lnTo>
                <a:lnTo>
                  <a:pt x="50216" y="3897556"/>
                </a:lnTo>
                <a:lnTo>
                  <a:pt x="23407" y="3862857"/>
                </a:lnTo>
                <a:lnTo>
                  <a:pt x="6124" y="3821901"/>
                </a:lnTo>
                <a:lnTo>
                  <a:pt x="0" y="3776323"/>
                </a:lnTo>
                <a:lnTo>
                  <a:pt x="0" y="171449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49" y="0"/>
                </a:lnTo>
                <a:lnTo>
                  <a:pt x="3776323" y="0"/>
                </a:lnTo>
                <a:lnTo>
                  <a:pt x="3821901" y="6124"/>
                </a:lnTo>
                <a:lnTo>
                  <a:pt x="3862857" y="23407"/>
                </a:lnTo>
                <a:lnTo>
                  <a:pt x="3897556" y="50216"/>
                </a:lnTo>
                <a:lnTo>
                  <a:pt x="3924365" y="84915"/>
                </a:lnTo>
                <a:lnTo>
                  <a:pt x="3941649" y="125871"/>
                </a:lnTo>
                <a:lnTo>
                  <a:pt x="3947773" y="171449"/>
                </a:lnTo>
                <a:lnTo>
                  <a:pt x="3947773" y="3776323"/>
                </a:lnTo>
                <a:lnTo>
                  <a:pt x="3941649" y="3821901"/>
                </a:lnTo>
                <a:lnTo>
                  <a:pt x="3924365" y="3862857"/>
                </a:lnTo>
                <a:lnTo>
                  <a:pt x="3897556" y="3897556"/>
                </a:lnTo>
                <a:lnTo>
                  <a:pt x="3862857" y="3924365"/>
                </a:lnTo>
                <a:lnTo>
                  <a:pt x="3821901" y="3941648"/>
                </a:lnTo>
                <a:lnTo>
                  <a:pt x="3776323" y="3947773"/>
                </a:lnTo>
                <a:close/>
              </a:path>
            </a:pathLst>
          </a:custGeom>
          <a:solidFill>
            <a:srgbClr val="7C3C2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363075" y="1083905"/>
            <a:ext cx="7896225" cy="8112759"/>
          </a:xfrm>
          <a:custGeom>
            <a:avLst/>
            <a:gdLst/>
            <a:ahLst/>
            <a:cxnLst/>
            <a:rect l="l" t="t" r="r" b="b"/>
            <a:pathLst>
              <a:path w="7896225" h="8112759">
                <a:moveTo>
                  <a:pt x="7772544" y="8112137"/>
                </a:moveTo>
                <a:lnTo>
                  <a:pt x="123680" y="8112137"/>
                </a:lnTo>
                <a:lnTo>
                  <a:pt x="84916" y="8095778"/>
                </a:lnTo>
                <a:lnTo>
                  <a:pt x="50216" y="8068969"/>
                </a:lnTo>
                <a:lnTo>
                  <a:pt x="23408" y="8034270"/>
                </a:lnTo>
                <a:lnTo>
                  <a:pt x="6124" y="7993314"/>
                </a:lnTo>
                <a:lnTo>
                  <a:pt x="0" y="7947736"/>
                </a:lnTo>
                <a:lnTo>
                  <a:pt x="0" y="171450"/>
                </a:lnTo>
                <a:lnTo>
                  <a:pt x="6124" y="125871"/>
                </a:lnTo>
                <a:lnTo>
                  <a:pt x="23408" y="84915"/>
                </a:lnTo>
                <a:lnTo>
                  <a:pt x="50216" y="50216"/>
                </a:lnTo>
                <a:lnTo>
                  <a:pt x="84916" y="23407"/>
                </a:lnTo>
                <a:lnTo>
                  <a:pt x="125872" y="6124"/>
                </a:lnTo>
                <a:lnTo>
                  <a:pt x="171450" y="0"/>
                </a:lnTo>
                <a:lnTo>
                  <a:pt x="7724774" y="0"/>
                </a:lnTo>
                <a:lnTo>
                  <a:pt x="7770352" y="6124"/>
                </a:lnTo>
                <a:lnTo>
                  <a:pt x="7811308" y="23407"/>
                </a:lnTo>
                <a:lnTo>
                  <a:pt x="7846008" y="50216"/>
                </a:lnTo>
                <a:lnTo>
                  <a:pt x="7872816" y="84915"/>
                </a:lnTo>
                <a:lnTo>
                  <a:pt x="7890100" y="125871"/>
                </a:lnTo>
                <a:lnTo>
                  <a:pt x="7896224" y="171450"/>
                </a:lnTo>
                <a:lnTo>
                  <a:pt x="7896224" y="7947736"/>
                </a:lnTo>
                <a:lnTo>
                  <a:pt x="7890100" y="7993314"/>
                </a:lnTo>
                <a:lnTo>
                  <a:pt x="7872816" y="8034270"/>
                </a:lnTo>
                <a:lnTo>
                  <a:pt x="7846008" y="8068969"/>
                </a:lnTo>
                <a:lnTo>
                  <a:pt x="7811308" y="8095778"/>
                </a:lnTo>
                <a:lnTo>
                  <a:pt x="7772544" y="8112137"/>
                </a:lnTo>
                <a:close/>
              </a:path>
            </a:pathLst>
          </a:custGeom>
          <a:solidFill>
            <a:srgbClr val="344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699" y="1083905"/>
            <a:ext cx="3947773" cy="394777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30060" y="1539207"/>
            <a:ext cx="3209924" cy="3038474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1232073" y="5811908"/>
            <a:ext cx="3531870" cy="3008630"/>
            <a:chOff x="1232073" y="5811908"/>
            <a:chExt cx="3531870" cy="3008630"/>
          </a:xfrm>
        </p:grpSpPr>
        <p:sp>
          <p:nvSpPr>
            <p:cNvPr id="8" name="object 8"/>
            <p:cNvSpPr/>
            <p:nvPr/>
          </p:nvSpPr>
          <p:spPr>
            <a:xfrm>
              <a:off x="2136319" y="6724391"/>
              <a:ext cx="2627630" cy="2096135"/>
            </a:xfrm>
            <a:custGeom>
              <a:avLst/>
              <a:gdLst/>
              <a:ahLst/>
              <a:cxnLst/>
              <a:rect l="l" t="t" r="r" b="b"/>
              <a:pathLst>
                <a:path w="2627629" h="2096134">
                  <a:moveTo>
                    <a:pt x="1815332" y="2095945"/>
                  </a:moveTo>
                  <a:lnTo>
                    <a:pt x="1758462" y="2071436"/>
                  </a:lnTo>
                  <a:lnTo>
                    <a:pt x="1720780" y="2047246"/>
                  </a:lnTo>
                  <a:lnTo>
                    <a:pt x="1678670" y="2016746"/>
                  </a:lnTo>
                  <a:lnTo>
                    <a:pt x="1633438" y="1981169"/>
                  </a:lnTo>
                  <a:lnTo>
                    <a:pt x="1586388" y="1941752"/>
                  </a:lnTo>
                  <a:lnTo>
                    <a:pt x="1538824" y="1899729"/>
                  </a:lnTo>
                  <a:lnTo>
                    <a:pt x="1492049" y="1856334"/>
                  </a:lnTo>
                  <a:lnTo>
                    <a:pt x="1447369" y="1812804"/>
                  </a:lnTo>
                  <a:lnTo>
                    <a:pt x="1406087" y="1770372"/>
                  </a:lnTo>
                  <a:lnTo>
                    <a:pt x="1369507" y="1730274"/>
                  </a:lnTo>
                  <a:lnTo>
                    <a:pt x="1338933" y="1693745"/>
                  </a:lnTo>
                  <a:lnTo>
                    <a:pt x="1319402" y="1674101"/>
                  </a:lnTo>
                  <a:lnTo>
                    <a:pt x="1261218" y="1638382"/>
                  </a:lnTo>
                  <a:lnTo>
                    <a:pt x="1223805" y="1622110"/>
                  </a:lnTo>
                  <a:lnTo>
                    <a:pt x="1181671" y="1606765"/>
                  </a:lnTo>
                  <a:lnTo>
                    <a:pt x="1135436" y="1592247"/>
                  </a:lnTo>
                  <a:lnTo>
                    <a:pt x="1085721" y="1578458"/>
                  </a:lnTo>
                  <a:lnTo>
                    <a:pt x="1033144" y="1565300"/>
                  </a:lnTo>
                  <a:lnTo>
                    <a:pt x="978325" y="1552673"/>
                  </a:lnTo>
                  <a:lnTo>
                    <a:pt x="921886" y="1540479"/>
                  </a:lnTo>
                  <a:lnTo>
                    <a:pt x="692308" y="1494056"/>
                  </a:lnTo>
                  <a:lnTo>
                    <a:pt x="637059" y="1482545"/>
                  </a:lnTo>
                  <a:lnTo>
                    <a:pt x="583907" y="1470875"/>
                  </a:lnTo>
                  <a:lnTo>
                    <a:pt x="533473" y="1458946"/>
                  </a:lnTo>
                  <a:lnTo>
                    <a:pt x="486375" y="1446660"/>
                  </a:lnTo>
                  <a:lnTo>
                    <a:pt x="443236" y="1433919"/>
                  </a:lnTo>
                  <a:lnTo>
                    <a:pt x="404673" y="1420622"/>
                  </a:lnTo>
                  <a:lnTo>
                    <a:pt x="343757" y="1391972"/>
                  </a:lnTo>
                  <a:lnTo>
                    <a:pt x="307531" y="1367440"/>
                  </a:lnTo>
                  <a:lnTo>
                    <a:pt x="273217" y="1339962"/>
                  </a:lnTo>
                  <a:lnTo>
                    <a:pt x="240834" y="1309739"/>
                  </a:lnTo>
                  <a:lnTo>
                    <a:pt x="210402" y="1276973"/>
                  </a:lnTo>
                  <a:lnTo>
                    <a:pt x="181940" y="1241862"/>
                  </a:lnTo>
                  <a:lnTo>
                    <a:pt x="155468" y="1204610"/>
                  </a:lnTo>
                  <a:lnTo>
                    <a:pt x="131004" y="1165417"/>
                  </a:lnTo>
                  <a:lnTo>
                    <a:pt x="108568" y="1124484"/>
                  </a:lnTo>
                  <a:lnTo>
                    <a:pt x="88180" y="1082011"/>
                  </a:lnTo>
                  <a:lnTo>
                    <a:pt x="69858" y="1038200"/>
                  </a:lnTo>
                  <a:lnTo>
                    <a:pt x="53623" y="993252"/>
                  </a:lnTo>
                  <a:lnTo>
                    <a:pt x="39492" y="947368"/>
                  </a:lnTo>
                  <a:lnTo>
                    <a:pt x="27486" y="900749"/>
                  </a:lnTo>
                  <a:lnTo>
                    <a:pt x="17624" y="853595"/>
                  </a:lnTo>
                  <a:lnTo>
                    <a:pt x="9925" y="806108"/>
                  </a:lnTo>
                  <a:lnTo>
                    <a:pt x="4408" y="758489"/>
                  </a:lnTo>
                  <a:lnTo>
                    <a:pt x="1093" y="710939"/>
                  </a:lnTo>
                  <a:lnTo>
                    <a:pt x="0" y="663658"/>
                  </a:lnTo>
                  <a:lnTo>
                    <a:pt x="1146" y="616848"/>
                  </a:lnTo>
                  <a:lnTo>
                    <a:pt x="4552" y="570710"/>
                  </a:lnTo>
                  <a:lnTo>
                    <a:pt x="10237" y="525444"/>
                  </a:lnTo>
                  <a:lnTo>
                    <a:pt x="18221" y="481252"/>
                  </a:lnTo>
                  <a:lnTo>
                    <a:pt x="28522" y="438335"/>
                  </a:lnTo>
                  <a:lnTo>
                    <a:pt x="41159" y="396894"/>
                  </a:lnTo>
                  <a:lnTo>
                    <a:pt x="56153" y="357129"/>
                  </a:lnTo>
                  <a:lnTo>
                    <a:pt x="73523" y="319242"/>
                  </a:lnTo>
                  <a:lnTo>
                    <a:pt x="107374" y="259316"/>
                  </a:lnTo>
                  <a:lnTo>
                    <a:pt x="144217" y="207070"/>
                  </a:lnTo>
                  <a:lnTo>
                    <a:pt x="183524" y="162017"/>
                  </a:lnTo>
                  <a:lnTo>
                    <a:pt x="224769" y="123671"/>
                  </a:lnTo>
                  <a:lnTo>
                    <a:pt x="267425" y="91545"/>
                  </a:lnTo>
                  <a:lnTo>
                    <a:pt x="310966" y="65154"/>
                  </a:lnTo>
                  <a:lnTo>
                    <a:pt x="354865" y="44011"/>
                  </a:lnTo>
                  <a:lnTo>
                    <a:pt x="398595" y="27630"/>
                  </a:lnTo>
                  <a:lnTo>
                    <a:pt x="441630" y="15524"/>
                  </a:lnTo>
                  <a:lnTo>
                    <a:pt x="483444" y="7208"/>
                  </a:lnTo>
                  <a:lnTo>
                    <a:pt x="523508" y="2195"/>
                  </a:lnTo>
                  <a:lnTo>
                    <a:pt x="561298" y="0"/>
                  </a:lnTo>
                  <a:lnTo>
                    <a:pt x="596286" y="135"/>
                  </a:lnTo>
                  <a:lnTo>
                    <a:pt x="627945" y="2114"/>
                  </a:lnTo>
                  <a:lnTo>
                    <a:pt x="655749" y="5453"/>
                  </a:lnTo>
                  <a:lnTo>
                    <a:pt x="921728" y="34197"/>
                  </a:lnTo>
                  <a:lnTo>
                    <a:pt x="1522608" y="131463"/>
                  </a:lnTo>
                  <a:lnTo>
                    <a:pt x="2162799" y="313800"/>
                  </a:lnTo>
                  <a:lnTo>
                    <a:pt x="2546715" y="597754"/>
                  </a:lnTo>
                  <a:lnTo>
                    <a:pt x="2565290" y="641745"/>
                  </a:lnTo>
                  <a:lnTo>
                    <a:pt x="2581349" y="687635"/>
                  </a:lnTo>
                  <a:lnTo>
                    <a:pt x="2594934" y="735175"/>
                  </a:lnTo>
                  <a:lnTo>
                    <a:pt x="2606086" y="784114"/>
                  </a:lnTo>
                  <a:lnTo>
                    <a:pt x="2614846" y="834203"/>
                  </a:lnTo>
                  <a:lnTo>
                    <a:pt x="2621254" y="885193"/>
                  </a:lnTo>
                  <a:lnTo>
                    <a:pt x="2625352" y="936834"/>
                  </a:lnTo>
                  <a:lnTo>
                    <a:pt x="2627180" y="988876"/>
                  </a:lnTo>
                  <a:lnTo>
                    <a:pt x="2626780" y="1041069"/>
                  </a:lnTo>
                  <a:lnTo>
                    <a:pt x="2624193" y="1093165"/>
                  </a:lnTo>
                  <a:lnTo>
                    <a:pt x="2619459" y="1144912"/>
                  </a:lnTo>
                  <a:lnTo>
                    <a:pt x="2612619" y="1196062"/>
                  </a:lnTo>
                  <a:lnTo>
                    <a:pt x="2603715" y="1246365"/>
                  </a:lnTo>
                  <a:lnTo>
                    <a:pt x="2592787" y="1295571"/>
                  </a:lnTo>
                  <a:lnTo>
                    <a:pt x="2579877" y="1343431"/>
                  </a:lnTo>
                  <a:lnTo>
                    <a:pt x="2565026" y="1389694"/>
                  </a:lnTo>
                  <a:lnTo>
                    <a:pt x="2548273" y="1434112"/>
                  </a:lnTo>
                  <a:lnTo>
                    <a:pt x="2529661" y="1476434"/>
                  </a:lnTo>
                  <a:lnTo>
                    <a:pt x="2509231" y="1516411"/>
                  </a:lnTo>
                  <a:lnTo>
                    <a:pt x="2487022" y="1553793"/>
                  </a:lnTo>
                  <a:lnTo>
                    <a:pt x="2463077" y="1588331"/>
                  </a:lnTo>
                  <a:lnTo>
                    <a:pt x="2437437" y="1619775"/>
                  </a:lnTo>
                  <a:lnTo>
                    <a:pt x="2410141" y="1647875"/>
                  </a:lnTo>
                  <a:lnTo>
                    <a:pt x="2350750" y="1693046"/>
                  </a:lnTo>
                  <a:lnTo>
                    <a:pt x="2099131" y="1758022"/>
                  </a:lnTo>
                  <a:lnTo>
                    <a:pt x="1892867" y="1742499"/>
                  </a:lnTo>
                  <a:lnTo>
                    <a:pt x="1739848" y="1703512"/>
                  </a:lnTo>
                  <a:lnTo>
                    <a:pt x="1679974" y="1681525"/>
                  </a:lnTo>
                  <a:lnTo>
                    <a:pt x="1711010" y="1741329"/>
                  </a:lnTo>
                  <a:lnTo>
                    <a:pt x="1775399" y="1875358"/>
                  </a:lnTo>
                  <a:lnTo>
                    <a:pt x="1830059" y="2015537"/>
                  </a:lnTo>
                  <a:lnTo>
                    <a:pt x="1831910" y="2093794"/>
                  </a:lnTo>
                  <a:lnTo>
                    <a:pt x="1815332" y="2095945"/>
                  </a:lnTo>
                  <a:close/>
                </a:path>
              </a:pathLst>
            </a:custGeom>
            <a:solidFill>
              <a:srgbClr val="98D4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32073" y="5811908"/>
              <a:ext cx="2715260" cy="1763395"/>
            </a:xfrm>
            <a:custGeom>
              <a:avLst/>
              <a:gdLst/>
              <a:ahLst/>
              <a:cxnLst/>
              <a:rect l="l" t="t" r="r" b="b"/>
              <a:pathLst>
                <a:path w="2715260" h="1763395">
                  <a:moveTo>
                    <a:pt x="380135" y="1759213"/>
                  </a:moveTo>
                  <a:lnTo>
                    <a:pt x="401271" y="1680244"/>
                  </a:lnTo>
                  <a:lnTo>
                    <a:pt x="510697" y="1576987"/>
                  </a:lnTo>
                  <a:lnTo>
                    <a:pt x="626279" y="1483455"/>
                  </a:lnTo>
                  <a:lnTo>
                    <a:pt x="679936" y="1442708"/>
                  </a:lnTo>
                  <a:lnTo>
                    <a:pt x="616416" y="1436927"/>
                  </a:lnTo>
                  <a:lnTo>
                    <a:pt x="461447" y="1406605"/>
                  </a:lnTo>
                  <a:lnTo>
                    <a:pt x="268417" y="1332274"/>
                  </a:lnTo>
                  <a:lnTo>
                    <a:pt x="90713" y="1194464"/>
                  </a:lnTo>
                  <a:lnTo>
                    <a:pt x="50189" y="1134052"/>
                  </a:lnTo>
                  <a:lnTo>
                    <a:pt x="21935" y="1062443"/>
                  </a:lnTo>
                  <a:lnTo>
                    <a:pt x="12235" y="1023049"/>
                  </a:lnTo>
                  <a:lnTo>
                    <a:pt x="5392" y="981584"/>
                  </a:lnTo>
                  <a:lnTo>
                    <a:pt x="1337" y="938293"/>
                  </a:lnTo>
                  <a:lnTo>
                    <a:pt x="0" y="893419"/>
                  </a:lnTo>
                  <a:lnTo>
                    <a:pt x="1310" y="847204"/>
                  </a:lnTo>
                  <a:lnTo>
                    <a:pt x="5199" y="799893"/>
                  </a:lnTo>
                  <a:lnTo>
                    <a:pt x="11596" y="751728"/>
                  </a:lnTo>
                  <a:lnTo>
                    <a:pt x="20431" y="702952"/>
                  </a:lnTo>
                  <a:lnTo>
                    <a:pt x="31635" y="653808"/>
                  </a:lnTo>
                  <a:lnTo>
                    <a:pt x="45137" y="604541"/>
                  </a:lnTo>
                  <a:lnTo>
                    <a:pt x="60868" y="555392"/>
                  </a:lnTo>
                  <a:lnTo>
                    <a:pt x="78757" y="506605"/>
                  </a:lnTo>
                  <a:lnTo>
                    <a:pt x="98736" y="458423"/>
                  </a:lnTo>
                  <a:lnTo>
                    <a:pt x="120733" y="411090"/>
                  </a:lnTo>
                  <a:lnTo>
                    <a:pt x="144679" y="364848"/>
                  </a:lnTo>
                  <a:lnTo>
                    <a:pt x="170504" y="319940"/>
                  </a:lnTo>
                  <a:lnTo>
                    <a:pt x="198138" y="276610"/>
                  </a:lnTo>
                  <a:lnTo>
                    <a:pt x="227511" y="235102"/>
                  </a:lnTo>
                  <a:lnTo>
                    <a:pt x="258554" y="195657"/>
                  </a:lnTo>
                  <a:lnTo>
                    <a:pt x="291196" y="158519"/>
                  </a:lnTo>
                  <a:lnTo>
                    <a:pt x="325368" y="123932"/>
                  </a:lnTo>
                  <a:lnTo>
                    <a:pt x="361000" y="92139"/>
                  </a:lnTo>
                  <a:lnTo>
                    <a:pt x="829529" y="0"/>
                  </a:lnTo>
                  <a:lnTo>
                    <a:pt x="1486120" y="109463"/>
                  </a:lnTo>
                  <a:lnTo>
                    <a:pt x="2070754" y="278958"/>
                  </a:lnTo>
                  <a:lnTo>
                    <a:pt x="2323414" y="366917"/>
                  </a:lnTo>
                  <a:lnTo>
                    <a:pt x="2349964" y="375813"/>
                  </a:lnTo>
                  <a:lnTo>
                    <a:pt x="2411088" y="402452"/>
                  </a:lnTo>
                  <a:lnTo>
                    <a:pt x="2478346" y="442315"/>
                  </a:lnTo>
                  <a:lnTo>
                    <a:pt x="2512565" y="467740"/>
                  </a:lnTo>
                  <a:lnTo>
                    <a:pt x="2546265" y="497112"/>
                  </a:lnTo>
                  <a:lnTo>
                    <a:pt x="2578762" y="530646"/>
                  </a:lnTo>
                  <a:lnTo>
                    <a:pt x="2609371" y="568555"/>
                  </a:lnTo>
                  <a:lnTo>
                    <a:pt x="2637409" y="611053"/>
                  </a:lnTo>
                  <a:lnTo>
                    <a:pt x="2662191" y="658354"/>
                  </a:lnTo>
                  <a:lnTo>
                    <a:pt x="2683032" y="710672"/>
                  </a:lnTo>
                  <a:lnTo>
                    <a:pt x="2699250" y="768221"/>
                  </a:lnTo>
                  <a:lnTo>
                    <a:pt x="2710159" y="831214"/>
                  </a:lnTo>
                  <a:lnTo>
                    <a:pt x="2715075" y="899866"/>
                  </a:lnTo>
                  <a:lnTo>
                    <a:pt x="2714545" y="941540"/>
                  </a:lnTo>
                  <a:lnTo>
                    <a:pt x="2711064" y="983894"/>
                  </a:lnTo>
                  <a:lnTo>
                    <a:pt x="2704736" y="1026754"/>
                  </a:lnTo>
                  <a:lnTo>
                    <a:pt x="2695664" y="1069946"/>
                  </a:lnTo>
                  <a:lnTo>
                    <a:pt x="2683951" y="1113297"/>
                  </a:lnTo>
                  <a:lnTo>
                    <a:pt x="2669701" y="1156634"/>
                  </a:lnTo>
                  <a:lnTo>
                    <a:pt x="2653018" y="1199784"/>
                  </a:lnTo>
                  <a:lnTo>
                    <a:pt x="2634005" y="1242573"/>
                  </a:lnTo>
                  <a:lnTo>
                    <a:pt x="2612766" y="1284827"/>
                  </a:lnTo>
                  <a:lnTo>
                    <a:pt x="2589405" y="1326374"/>
                  </a:lnTo>
                  <a:lnTo>
                    <a:pt x="2564024" y="1367040"/>
                  </a:lnTo>
                  <a:lnTo>
                    <a:pt x="2536727" y="1406651"/>
                  </a:lnTo>
                  <a:lnTo>
                    <a:pt x="2507619" y="1445035"/>
                  </a:lnTo>
                  <a:lnTo>
                    <a:pt x="2476801" y="1482018"/>
                  </a:lnTo>
                  <a:lnTo>
                    <a:pt x="2444379" y="1517427"/>
                  </a:lnTo>
                  <a:lnTo>
                    <a:pt x="2410456" y="1551088"/>
                  </a:lnTo>
                  <a:lnTo>
                    <a:pt x="2375134" y="1582828"/>
                  </a:lnTo>
                  <a:lnTo>
                    <a:pt x="2338518" y="1612473"/>
                  </a:lnTo>
                  <a:lnTo>
                    <a:pt x="2300712" y="1639851"/>
                  </a:lnTo>
                  <a:lnTo>
                    <a:pt x="2261818" y="1664788"/>
                  </a:lnTo>
                  <a:lnTo>
                    <a:pt x="2221941" y="1687110"/>
                  </a:lnTo>
                  <a:lnTo>
                    <a:pt x="2181183" y="1706644"/>
                  </a:lnTo>
                  <a:lnTo>
                    <a:pt x="2139649" y="1723217"/>
                  </a:lnTo>
                  <a:lnTo>
                    <a:pt x="2097441" y="1736656"/>
                  </a:lnTo>
                  <a:lnTo>
                    <a:pt x="2054664" y="1746787"/>
                  </a:lnTo>
                  <a:lnTo>
                    <a:pt x="2011422" y="1753436"/>
                  </a:lnTo>
                  <a:lnTo>
                    <a:pt x="1980226" y="1754919"/>
                  </a:lnTo>
                  <a:lnTo>
                    <a:pt x="1944098" y="1753231"/>
                  </a:lnTo>
                  <a:lnTo>
                    <a:pt x="1903553" y="1748727"/>
                  </a:lnTo>
                  <a:lnTo>
                    <a:pt x="1859111" y="1741761"/>
                  </a:lnTo>
                  <a:lnTo>
                    <a:pt x="1811289" y="1732688"/>
                  </a:lnTo>
                  <a:lnTo>
                    <a:pt x="1760604" y="1721863"/>
                  </a:lnTo>
                  <a:lnTo>
                    <a:pt x="1707575" y="1709641"/>
                  </a:lnTo>
                  <a:lnTo>
                    <a:pt x="1652719" y="1696376"/>
                  </a:lnTo>
                  <a:lnTo>
                    <a:pt x="1425382" y="1639985"/>
                  </a:lnTo>
                  <a:lnTo>
                    <a:pt x="1369158" y="1626828"/>
                  </a:lnTo>
                  <a:lnTo>
                    <a:pt x="1314214" y="1614756"/>
                  </a:lnTo>
                  <a:lnTo>
                    <a:pt x="1261068" y="1604125"/>
                  </a:lnTo>
                  <a:lnTo>
                    <a:pt x="1210238" y="1595289"/>
                  </a:lnTo>
                  <a:lnTo>
                    <a:pt x="1162240" y="1588603"/>
                  </a:lnTo>
                  <a:lnTo>
                    <a:pt x="1117593" y="1584421"/>
                  </a:lnTo>
                  <a:lnTo>
                    <a:pt x="1076815" y="1583099"/>
                  </a:lnTo>
                  <a:lnTo>
                    <a:pt x="1040424" y="1584990"/>
                  </a:lnTo>
                  <a:lnTo>
                    <a:pt x="1008937" y="1590451"/>
                  </a:lnTo>
                  <a:lnTo>
                    <a:pt x="982871" y="1599834"/>
                  </a:lnTo>
                  <a:lnTo>
                    <a:pt x="939603" y="1619749"/>
                  </a:lnTo>
                  <a:lnTo>
                    <a:pt x="889378" y="1640315"/>
                  </a:lnTo>
                  <a:lnTo>
                    <a:pt x="833901" y="1660975"/>
                  </a:lnTo>
                  <a:lnTo>
                    <a:pt x="774883" y="1681173"/>
                  </a:lnTo>
                  <a:lnTo>
                    <a:pt x="714029" y="1700350"/>
                  </a:lnTo>
                  <a:lnTo>
                    <a:pt x="653049" y="1717950"/>
                  </a:lnTo>
                  <a:lnTo>
                    <a:pt x="593649" y="1733415"/>
                  </a:lnTo>
                  <a:lnTo>
                    <a:pt x="537538" y="1746188"/>
                  </a:lnTo>
                  <a:lnTo>
                    <a:pt x="486423" y="1755711"/>
                  </a:lnTo>
                  <a:lnTo>
                    <a:pt x="442013" y="1761428"/>
                  </a:lnTo>
                  <a:lnTo>
                    <a:pt x="406014" y="1762781"/>
                  </a:lnTo>
                  <a:lnTo>
                    <a:pt x="380135" y="1759213"/>
                  </a:lnTo>
                  <a:close/>
                </a:path>
              </a:pathLst>
            </a:custGeom>
            <a:solidFill>
              <a:srgbClr val="BEE3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78340" y="6616502"/>
              <a:ext cx="163922" cy="13849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69094" y="6548744"/>
              <a:ext cx="175580" cy="13854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61559" y="6672885"/>
              <a:ext cx="176717" cy="145432"/>
            </a:xfrm>
            <a:prstGeom prst="rect">
              <a:avLst/>
            </a:prstGeom>
          </p:spPr>
        </p:pic>
      </p:grpSp>
      <p:sp>
        <p:nvSpPr>
          <p:cNvPr id="13" name="object 13"/>
          <p:cNvSpPr/>
          <p:nvPr/>
        </p:nvSpPr>
        <p:spPr>
          <a:xfrm>
            <a:off x="5941047" y="5516884"/>
            <a:ext cx="2153920" cy="2489200"/>
          </a:xfrm>
          <a:custGeom>
            <a:avLst/>
            <a:gdLst/>
            <a:ahLst/>
            <a:cxnLst/>
            <a:rect l="l" t="t" r="r" b="b"/>
            <a:pathLst>
              <a:path w="2153920" h="2489200">
                <a:moveTo>
                  <a:pt x="540730" y="1562100"/>
                </a:moveTo>
                <a:lnTo>
                  <a:pt x="465642" y="1562100"/>
                </a:lnTo>
                <a:lnTo>
                  <a:pt x="443012" y="1549400"/>
                </a:lnTo>
                <a:lnTo>
                  <a:pt x="398491" y="1536700"/>
                </a:lnTo>
                <a:lnTo>
                  <a:pt x="354796" y="1511300"/>
                </a:lnTo>
                <a:lnTo>
                  <a:pt x="312462" y="1485900"/>
                </a:lnTo>
                <a:lnTo>
                  <a:pt x="272023" y="1460500"/>
                </a:lnTo>
                <a:lnTo>
                  <a:pt x="231868" y="1422400"/>
                </a:lnTo>
                <a:lnTo>
                  <a:pt x="194973" y="1384300"/>
                </a:lnTo>
                <a:lnTo>
                  <a:pt x="161323" y="1358900"/>
                </a:lnTo>
                <a:lnTo>
                  <a:pt x="130901" y="1320800"/>
                </a:lnTo>
                <a:lnTo>
                  <a:pt x="103695" y="1282700"/>
                </a:lnTo>
                <a:lnTo>
                  <a:pt x="79688" y="1244600"/>
                </a:lnTo>
                <a:lnTo>
                  <a:pt x="58867" y="1193800"/>
                </a:lnTo>
                <a:lnTo>
                  <a:pt x="41216" y="1155700"/>
                </a:lnTo>
                <a:lnTo>
                  <a:pt x="26721" y="1104900"/>
                </a:lnTo>
                <a:lnTo>
                  <a:pt x="15366" y="1066800"/>
                </a:lnTo>
                <a:lnTo>
                  <a:pt x="7138" y="1016000"/>
                </a:lnTo>
                <a:lnTo>
                  <a:pt x="2020" y="965200"/>
                </a:lnTo>
                <a:lnTo>
                  <a:pt x="0" y="914400"/>
                </a:lnTo>
                <a:lnTo>
                  <a:pt x="1060" y="863600"/>
                </a:lnTo>
                <a:lnTo>
                  <a:pt x="7426" y="825500"/>
                </a:lnTo>
                <a:lnTo>
                  <a:pt x="20497" y="774700"/>
                </a:lnTo>
                <a:lnTo>
                  <a:pt x="38203" y="736600"/>
                </a:lnTo>
                <a:lnTo>
                  <a:pt x="58480" y="685800"/>
                </a:lnTo>
                <a:lnTo>
                  <a:pt x="82352" y="647700"/>
                </a:lnTo>
                <a:lnTo>
                  <a:pt x="108806" y="609600"/>
                </a:lnTo>
                <a:lnTo>
                  <a:pt x="137663" y="571500"/>
                </a:lnTo>
                <a:lnTo>
                  <a:pt x="168746" y="533400"/>
                </a:lnTo>
                <a:lnTo>
                  <a:pt x="201875" y="495300"/>
                </a:lnTo>
                <a:lnTo>
                  <a:pt x="236872" y="457200"/>
                </a:lnTo>
                <a:lnTo>
                  <a:pt x="273558" y="419100"/>
                </a:lnTo>
                <a:lnTo>
                  <a:pt x="311754" y="393700"/>
                </a:lnTo>
                <a:lnTo>
                  <a:pt x="351282" y="368300"/>
                </a:lnTo>
                <a:lnTo>
                  <a:pt x="393689" y="330200"/>
                </a:lnTo>
                <a:lnTo>
                  <a:pt x="436641" y="304800"/>
                </a:lnTo>
                <a:lnTo>
                  <a:pt x="524178" y="254000"/>
                </a:lnTo>
                <a:lnTo>
                  <a:pt x="613896" y="203200"/>
                </a:lnTo>
                <a:lnTo>
                  <a:pt x="752566" y="127000"/>
                </a:lnTo>
                <a:lnTo>
                  <a:pt x="847744" y="101600"/>
                </a:lnTo>
                <a:lnTo>
                  <a:pt x="896154" y="76200"/>
                </a:lnTo>
                <a:lnTo>
                  <a:pt x="1146415" y="12700"/>
                </a:lnTo>
                <a:lnTo>
                  <a:pt x="1196459" y="12700"/>
                </a:lnTo>
                <a:lnTo>
                  <a:pt x="1246416" y="0"/>
                </a:lnTo>
                <a:lnTo>
                  <a:pt x="1493478" y="0"/>
                </a:lnTo>
                <a:lnTo>
                  <a:pt x="1685439" y="50800"/>
                </a:lnTo>
                <a:lnTo>
                  <a:pt x="1732302" y="76200"/>
                </a:lnTo>
                <a:lnTo>
                  <a:pt x="1763811" y="101600"/>
                </a:lnTo>
                <a:lnTo>
                  <a:pt x="1794574" y="114300"/>
                </a:lnTo>
                <a:lnTo>
                  <a:pt x="1549969" y="114300"/>
                </a:lnTo>
                <a:lnTo>
                  <a:pt x="1678617" y="165100"/>
                </a:lnTo>
                <a:lnTo>
                  <a:pt x="1714291" y="177800"/>
                </a:lnTo>
                <a:lnTo>
                  <a:pt x="1749536" y="203200"/>
                </a:lnTo>
                <a:lnTo>
                  <a:pt x="1819875" y="228600"/>
                </a:lnTo>
                <a:lnTo>
                  <a:pt x="1437808" y="228600"/>
                </a:lnTo>
                <a:lnTo>
                  <a:pt x="1440344" y="241300"/>
                </a:lnTo>
                <a:lnTo>
                  <a:pt x="1445347" y="241300"/>
                </a:lnTo>
                <a:lnTo>
                  <a:pt x="1523746" y="292100"/>
                </a:lnTo>
                <a:lnTo>
                  <a:pt x="1536829" y="304800"/>
                </a:lnTo>
                <a:lnTo>
                  <a:pt x="1316969" y="304800"/>
                </a:lnTo>
                <a:lnTo>
                  <a:pt x="1216485" y="330200"/>
                </a:lnTo>
                <a:lnTo>
                  <a:pt x="1168875" y="342900"/>
                </a:lnTo>
                <a:lnTo>
                  <a:pt x="1123223" y="355600"/>
                </a:lnTo>
                <a:lnTo>
                  <a:pt x="1079465" y="368300"/>
                </a:lnTo>
                <a:lnTo>
                  <a:pt x="1037539" y="393700"/>
                </a:lnTo>
                <a:lnTo>
                  <a:pt x="997380" y="419100"/>
                </a:lnTo>
                <a:lnTo>
                  <a:pt x="958926" y="444500"/>
                </a:lnTo>
                <a:lnTo>
                  <a:pt x="922114" y="469900"/>
                </a:lnTo>
                <a:lnTo>
                  <a:pt x="886881" y="508000"/>
                </a:lnTo>
                <a:lnTo>
                  <a:pt x="853164" y="533400"/>
                </a:lnTo>
                <a:lnTo>
                  <a:pt x="820899" y="571500"/>
                </a:lnTo>
                <a:lnTo>
                  <a:pt x="790023" y="609600"/>
                </a:lnTo>
                <a:lnTo>
                  <a:pt x="760473" y="647700"/>
                </a:lnTo>
                <a:lnTo>
                  <a:pt x="444421" y="647700"/>
                </a:lnTo>
                <a:lnTo>
                  <a:pt x="434487" y="673100"/>
                </a:lnTo>
                <a:lnTo>
                  <a:pt x="749553" y="673100"/>
                </a:lnTo>
                <a:lnTo>
                  <a:pt x="747277" y="685800"/>
                </a:lnTo>
                <a:lnTo>
                  <a:pt x="748355" y="698500"/>
                </a:lnTo>
                <a:lnTo>
                  <a:pt x="761589" y="749300"/>
                </a:lnTo>
                <a:lnTo>
                  <a:pt x="770792" y="800100"/>
                </a:lnTo>
                <a:lnTo>
                  <a:pt x="776364" y="850900"/>
                </a:lnTo>
                <a:lnTo>
                  <a:pt x="778706" y="901700"/>
                </a:lnTo>
                <a:lnTo>
                  <a:pt x="778218" y="952500"/>
                </a:lnTo>
                <a:lnTo>
                  <a:pt x="775300" y="1003300"/>
                </a:lnTo>
                <a:lnTo>
                  <a:pt x="376363" y="1003300"/>
                </a:lnTo>
                <a:lnTo>
                  <a:pt x="374672" y="1016000"/>
                </a:lnTo>
                <a:lnTo>
                  <a:pt x="371713" y="1016000"/>
                </a:lnTo>
                <a:lnTo>
                  <a:pt x="367476" y="1079500"/>
                </a:lnTo>
                <a:lnTo>
                  <a:pt x="363690" y="1130300"/>
                </a:lnTo>
                <a:lnTo>
                  <a:pt x="360235" y="1181100"/>
                </a:lnTo>
                <a:lnTo>
                  <a:pt x="359511" y="1193800"/>
                </a:lnTo>
                <a:lnTo>
                  <a:pt x="187972" y="1193800"/>
                </a:lnTo>
                <a:lnTo>
                  <a:pt x="187760" y="1206500"/>
                </a:lnTo>
                <a:lnTo>
                  <a:pt x="185365" y="1206500"/>
                </a:lnTo>
                <a:lnTo>
                  <a:pt x="187619" y="1219200"/>
                </a:lnTo>
                <a:lnTo>
                  <a:pt x="198776" y="1244600"/>
                </a:lnTo>
                <a:lnTo>
                  <a:pt x="210561" y="1270000"/>
                </a:lnTo>
                <a:lnTo>
                  <a:pt x="223257" y="1295400"/>
                </a:lnTo>
                <a:lnTo>
                  <a:pt x="237148" y="1320800"/>
                </a:lnTo>
                <a:lnTo>
                  <a:pt x="741320" y="1320800"/>
                </a:lnTo>
                <a:lnTo>
                  <a:pt x="740218" y="1346200"/>
                </a:lnTo>
                <a:lnTo>
                  <a:pt x="737825" y="1371600"/>
                </a:lnTo>
                <a:lnTo>
                  <a:pt x="736380" y="1384300"/>
                </a:lnTo>
                <a:lnTo>
                  <a:pt x="387142" y="1384300"/>
                </a:lnTo>
                <a:lnTo>
                  <a:pt x="390808" y="1397000"/>
                </a:lnTo>
                <a:lnTo>
                  <a:pt x="394276" y="1409700"/>
                </a:lnTo>
                <a:lnTo>
                  <a:pt x="398615" y="1422400"/>
                </a:lnTo>
                <a:lnTo>
                  <a:pt x="404897" y="1435100"/>
                </a:lnTo>
                <a:lnTo>
                  <a:pt x="725230" y="1435100"/>
                </a:lnTo>
                <a:lnTo>
                  <a:pt x="721100" y="1447800"/>
                </a:lnTo>
                <a:lnTo>
                  <a:pt x="699628" y="1485900"/>
                </a:lnTo>
                <a:lnTo>
                  <a:pt x="669478" y="1511300"/>
                </a:lnTo>
                <a:lnTo>
                  <a:pt x="631051" y="1524000"/>
                </a:lnTo>
                <a:lnTo>
                  <a:pt x="586234" y="1549400"/>
                </a:lnTo>
                <a:lnTo>
                  <a:pt x="563690" y="1549400"/>
                </a:lnTo>
                <a:lnTo>
                  <a:pt x="540730" y="1562100"/>
                </a:lnTo>
                <a:close/>
              </a:path>
              <a:path w="2153920" h="2489200">
                <a:moveTo>
                  <a:pt x="1943956" y="241300"/>
                </a:moveTo>
                <a:lnTo>
                  <a:pt x="1838122" y="241300"/>
                </a:lnTo>
                <a:lnTo>
                  <a:pt x="1835868" y="228600"/>
                </a:lnTo>
                <a:lnTo>
                  <a:pt x="1835233" y="228600"/>
                </a:lnTo>
                <a:lnTo>
                  <a:pt x="1795709" y="190500"/>
                </a:lnTo>
                <a:lnTo>
                  <a:pt x="1757594" y="165100"/>
                </a:lnTo>
                <a:lnTo>
                  <a:pt x="1658855" y="139700"/>
                </a:lnTo>
                <a:lnTo>
                  <a:pt x="1554408" y="114300"/>
                </a:lnTo>
                <a:lnTo>
                  <a:pt x="1794574" y="114300"/>
                </a:lnTo>
                <a:lnTo>
                  <a:pt x="1825323" y="139700"/>
                </a:lnTo>
                <a:lnTo>
                  <a:pt x="1856792" y="165100"/>
                </a:lnTo>
                <a:lnTo>
                  <a:pt x="1896338" y="190500"/>
                </a:lnTo>
                <a:lnTo>
                  <a:pt x="1932838" y="228600"/>
                </a:lnTo>
                <a:lnTo>
                  <a:pt x="1943956" y="241300"/>
                </a:lnTo>
                <a:close/>
              </a:path>
              <a:path w="2153920" h="2489200">
                <a:moveTo>
                  <a:pt x="1780172" y="381000"/>
                </a:moveTo>
                <a:lnTo>
                  <a:pt x="1655156" y="381000"/>
                </a:lnTo>
                <a:lnTo>
                  <a:pt x="1651322" y="330200"/>
                </a:lnTo>
                <a:lnTo>
                  <a:pt x="1631087" y="292100"/>
                </a:lnTo>
                <a:lnTo>
                  <a:pt x="1599109" y="254000"/>
                </a:lnTo>
                <a:lnTo>
                  <a:pt x="1560044" y="228600"/>
                </a:lnTo>
                <a:lnTo>
                  <a:pt x="1819875" y="228600"/>
                </a:lnTo>
                <a:lnTo>
                  <a:pt x="1825088" y="241300"/>
                </a:lnTo>
                <a:lnTo>
                  <a:pt x="1943956" y="241300"/>
                </a:lnTo>
                <a:lnTo>
                  <a:pt x="1955073" y="254000"/>
                </a:lnTo>
                <a:lnTo>
                  <a:pt x="1706868" y="254000"/>
                </a:lnTo>
                <a:lnTo>
                  <a:pt x="1709686" y="266700"/>
                </a:lnTo>
                <a:lnTo>
                  <a:pt x="1718900" y="279400"/>
                </a:lnTo>
                <a:lnTo>
                  <a:pt x="1728286" y="292100"/>
                </a:lnTo>
                <a:lnTo>
                  <a:pt x="1737566" y="304800"/>
                </a:lnTo>
                <a:lnTo>
                  <a:pt x="1746463" y="317500"/>
                </a:lnTo>
                <a:lnTo>
                  <a:pt x="1771700" y="355600"/>
                </a:lnTo>
                <a:lnTo>
                  <a:pt x="1780172" y="381000"/>
                </a:lnTo>
                <a:close/>
              </a:path>
              <a:path w="2153920" h="2489200">
                <a:moveTo>
                  <a:pt x="2117774" y="901700"/>
                </a:moveTo>
                <a:lnTo>
                  <a:pt x="1716239" y="901700"/>
                </a:lnTo>
                <a:lnTo>
                  <a:pt x="1723143" y="889000"/>
                </a:lnTo>
                <a:lnTo>
                  <a:pt x="1736740" y="889000"/>
                </a:lnTo>
                <a:lnTo>
                  <a:pt x="1747068" y="876300"/>
                </a:lnTo>
                <a:lnTo>
                  <a:pt x="1757119" y="863600"/>
                </a:lnTo>
                <a:lnTo>
                  <a:pt x="1766879" y="850900"/>
                </a:lnTo>
                <a:lnTo>
                  <a:pt x="1776335" y="838200"/>
                </a:lnTo>
                <a:lnTo>
                  <a:pt x="1804113" y="787400"/>
                </a:lnTo>
                <a:lnTo>
                  <a:pt x="1830410" y="749300"/>
                </a:lnTo>
                <a:lnTo>
                  <a:pt x="1854639" y="711200"/>
                </a:lnTo>
                <a:lnTo>
                  <a:pt x="1876212" y="673100"/>
                </a:lnTo>
                <a:lnTo>
                  <a:pt x="1894541" y="622300"/>
                </a:lnTo>
                <a:lnTo>
                  <a:pt x="1909037" y="584200"/>
                </a:lnTo>
                <a:lnTo>
                  <a:pt x="1919113" y="533400"/>
                </a:lnTo>
                <a:lnTo>
                  <a:pt x="1924181" y="482600"/>
                </a:lnTo>
                <a:lnTo>
                  <a:pt x="1923652" y="431800"/>
                </a:lnTo>
                <a:lnTo>
                  <a:pt x="1909993" y="381000"/>
                </a:lnTo>
                <a:lnTo>
                  <a:pt x="1871658" y="330200"/>
                </a:lnTo>
                <a:lnTo>
                  <a:pt x="1834055" y="317500"/>
                </a:lnTo>
                <a:lnTo>
                  <a:pt x="1795771" y="292100"/>
                </a:lnTo>
                <a:lnTo>
                  <a:pt x="1718563" y="254000"/>
                </a:lnTo>
                <a:lnTo>
                  <a:pt x="1955073" y="254000"/>
                </a:lnTo>
                <a:lnTo>
                  <a:pt x="1966190" y="266700"/>
                </a:lnTo>
                <a:lnTo>
                  <a:pt x="1996289" y="304800"/>
                </a:lnTo>
                <a:lnTo>
                  <a:pt x="2023033" y="342900"/>
                </a:lnTo>
                <a:lnTo>
                  <a:pt x="2046317" y="393700"/>
                </a:lnTo>
                <a:lnTo>
                  <a:pt x="2066038" y="431800"/>
                </a:lnTo>
                <a:lnTo>
                  <a:pt x="2081986" y="469900"/>
                </a:lnTo>
                <a:lnTo>
                  <a:pt x="2100093" y="508000"/>
                </a:lnTo>
                <a:lnTo>
                  <a:pt x="2117765" y="546100"/>
                </a:lnTo>
                <a:lnTo>
                  <a:pt x="2132405" y="584200"/>
                </a:lnTo>
                <a:lnTo>
                  <a:pt x="2145365" y="635000"/>
                </a:lnTo>
                <a:lnTo>
                  <a:pt x="2152294" y="685800"/>
                </a:lnTo>
                <a:lnTo>
                  <a:pt x="2153544" y="736600"/>
                </a:lnTo>
                <a:lnTo>
                  <a:pt x="2149467" y="774700"/>
                </a:lnTo>
                <a:lnTo>
                  <a:pt x="2140416" y="825500"/>
                </a:lnTo>
                <a:lnTo>
                  <a:pt x="2126744" y="876300"/>
                </a:lnTo>
                <a:lnTo>
                  <a:pt x="2117774" y="901700"/>
                </a:lnTo>
                <a:close/>
              </a:path>
              <a:path w="2153920" h="2489200">
                <a:moveTo>
                  <a:pt x="1251883" y="2489200"/>
                </a:moveTo>
                <a:lnTo>
                  <a:pt x="1203544" y="2489200"/>
                </a:lnTo>
                <a:lnTo>
                  <a:pt x="1157809" y="2476500"/>
                </a:lnTo>
                <a:lnTo>
                  <a:pt x="1114406" y="2463800"/>
                </a:lnTo>
                <a:lnTo>
                  <a:pt x="1073067" y="2451100"/>
                </a:lnTo>
                <a:lnTo>
                  <a:pt x="1033521" y="2425700"/>
                </a:lnTo>
                <a:lnTo>
                  <a:pt x="995498" y="2400300"/>
                </a:lnTo>
                <a:lnTo>
                  <a:pt x="958728" y="2374900"/>
                </a:lnTo>
                <a:lnTo>
                  <a:pt x="921463" y="2336800"/>
                </a:lnTo>
                <a:lnTo>
                  <a:pt x="888538" y="2298700"/>
                </a:lnTo>
                <a:lnTo>
                  <a:pt x="859862" y="2273300"/>
                </a:lnTo>
                <a:lnTo>
                  <a:pt x="835342" y="2235200"/>
                </a:lnTo>
                <a:lnTo>
                  <a:pt x="814886" y="2184400"/>
                </a:lnTo>
                <a:lnTo>
                  <a:pt x="798401" y="2146300"/>
                </a:lnTo>
                <a:lnTo>
                  <a:pt x="785795" y="2108200"/>
                </a:lnTo>
                <a:lnTo>
                  <a:pt x="776975" y="2057400"/>
                </a:lnTo>
                <a:lnTo>
                  <a:pt x="771849" y="2006600"/>
                </a:lnTo>
                <a:lnTo>
                  <a:pt x="770325" y="1968500"/>
                </a:lnTo>
                <a:lnTo>
                  <a:pt x="772309" y="1917700"/>
                </a:lnTo>
                <a:lnTo>
                  <a:pt x="777806" y="1866900"/>
                </a:lnTo>
                <a:lnTo>
                  <a:pt x="786647" y="1816100"/>
                </a:lnTo>
                <a:lnTo>
                  <a:pt x="798561" y="1765300"/>
                </a:lnTo>
                <a:lnTo>
                  <a:pt x="813274" y="1727200"/>
                </a:lnTo>
                <a:lnTo>
                  <a:pt x="830514" y="1676400"/>
                </a:lnTo>
                <a:lnTo>
                  <a:pt x="850010" y="1638300"/>
                </a:lnTo>
                <a:lnTo>
                  <a:pt x="871489" y="1587500"/>
                </a:lnTo>
                <a:lnTo>
                  <a:pt x="894678" y="1549400"/>
                </a:lnTo>
                <a:lnTo>
                  <a:pt x="919306" y="1511300"/>
                </a:lnTo>
                <a:lnTo>
                  <a:pt x="945100" y="1473200"/>
                </a:lnTo>
                <a:lnTo>
                  <a:pt x="971788" y="1422400"/>
                </a:lnTo>
                <a:lnTo>
                  <a:pt x="999097" y="1384300"/>
                </a:lnTo>
                <a:lnTo>
                  <a:pt x="1028543" y="1346200"/>
                </a:lnTo>
                <a:lnTo>
                  <a:pt x="1058221" y="1295400"/>
                </a:lnTo>
                <a:lnTo>
                  <a:pt x="1118014" y="1219200"/>
                </a:lnTo>
                <a:lnTo>
                  <a:pt x="1148000" y="1168400"/>
                </a:lnTo>
                <a:lnTo>
                  <a:pt x="1207829" y="1092200"/>
                </a:lnTo>
                <a:lnTo>
                  <a:pt x="1237542" y="1041400"/>
                </a:lnTo>
                <a:lnTo>
                  <a:pt x="1267035" y="1003300"/>
                </a:lnTo>
                <a:lnTo>
                  <a:pt x="1296243" y="965200"/>
                </a:lnTo>
                <a:lnTo>
                  <a:pt x="1325102" y="914400"/>
                </a:lnTo>
                <a:lnTo>
                  <a:pt x="1353547" y="876300"/>
                </a:lnTo>
                <a:lnTo>
                  <a:pt x="1381139" y="825500"/>
                </a:lnTo>
                <a:lnTo>
                  <a:pt x="1407168" y="787400"/>
                </a:lnTo>
                <a:lnTo>
                  <a:pt x="1432019" y="736600"/>
                </a:lnTo>
                <a:lnTo>
                  <a:pt x="1456077" y="698500"/>
                </a:lnTo>
                <a:lnTo>
                  <a:pt x="1503359" y="596900"/>
                </a:lnTo>
                <a:lnTo>
                  <a:pt x="1527354" y="546100"/>
                </a:lnTo>
                <a:lnTo>
                  <a:pt x="1534549" y="533400"/>
                </a:lnTo>
                <a:lnTo>
                  <a:pt x="1540635" y="520700"/>
                </a:lnTo>
                <a:lnTo>
                  <a:pt x="1545980" y="508000"/>
                </a:lnTo>
                <a:lnTo>
                  <a:pt x="1550956" y="482600"/>
                </a:lnTo>
                <a:lnTo>
                  <a:pt x="1558513" y="431800"/>
                </a:lnTo>
                <a:lnTo>
                  <a:pt x="1547108" y="393700"/>
                </a:lnTo>
                <a:lnTo>
                  <a:pt x="1517300" y="355600"/>
                </a:lnTo>
                <a:lnTo>
                  <a:pt x="1469653" y="330200"/>
                </a:lnTo>
                <a:lnTo>
                  <a:pt x="1368174" y="304800"/>
                </a:lnTo>
                <a:lnTo>
                  <a:pt x="1536829" y="304800"/>
                </a:lnTo>
                <a:lnTo>
                  <a:pt x="1562996" y="330200"/>
                </a:lnTo>
                <a:lnTo>
                  <a:pt x="1641699" y="381000"/>
                </a:lnTo>
                <a:lnTo>
                  <a:pt x="1780172" y="381000"/>
                </a:lnTo>
                <a:lnTo>
                  <a:pt x="1788643" y="406400"/>
                </a:lnTo>
                <a:lnTo>
                  <a:pt x="1798651" y="444500"/>
                </a:lnTo>
                <a:lnTo>
                  <a:pt x="1803081" y="495300"/>
                </a:lnTo>
                <a:lnTo>
                  <a:pt x="1803186" y="520700"/>
                </a:lnTo>
                <a:lnTo>
                  <a:pt x="1803292" y="546100"/>
                </a:lnTo>
                <a:lnTo>
                  <a:pt x="1800641" y="596900"/>
                </a:lnTo>
                <a:lnTo>
                  <a:pt x="1759814" y="736600"/>
                </a:lnTo>
                <a:lnTo>
                  <a:pt x="1746231" y="787400"/>
                </a:lnTo>
                <a:lnTo>
                  <a:pt x="1732687" y="825500"/>
                </a:lnTo>
                <a:lnTo>
                  <a:pt x="1717154" y="889000"/>
                </a:lnTo>
                <a:lnTo>
                  <a:pt x="1716239" y="901700"/>
                </a:lnTo>
                <a:lnTo>
                  <a:pt x="2117774" y="901700"/>
                </a:lnTo>
                <a:lnTo>
                  <a:pt x="2108803" y="927100"/>
                </a:lnTo>
                <a:lnTo>
                  <a:pt x="2088728" y="965200"/>
                </a:lnTo>
                <a:lnTo>
                  <a:pt x="2067069" y="1016000"/>
                </a:lnTo>
                <a:lnTo>
                  <a:pt x="2043883" y="1054100"/>
                </a:lnTo>
                <a:lnTo>
                  <a:pt x="2019229" y="1104900"/>
                </a:lnTo>
                <a:lnTo>
                  <a:pt x="1993162" y="1143000"/>
                </a:lnTo>
                <a:lnTo>
                  <a:pt x="1965740" y="1181100"/>
                </a:lnTo>
                <a:lnTo>
                  <a:pt x="1937021" y="1219200"/>
                </a:lnTo>
                <a:lnTo>
                  <a:pt x="1907062" y="1257300"/>
                </a:lnTo>
                <a:lnTo>
                  <a:pt x="1875920" y="1295400"/>
                </a:lnTo>
                <a:lnTo>
                  <a:pt x="1843652" y="1333500"/>
                </a:lnTo>
                <a:lnTo>
                  <a:pt x="1810316" y="1371600"/>
                </a:lnTo>
                <a:lnTo>
                  <a:pt x="1775970" y="1397000"/>
                </a:lnTo>
                <a:lnTo>
                  <a:pt x="1740669" y="1435100"/>
                </a:lnTo>
                <a:lnTo>
                  <a:pt x="1704473" y="1473200"/>
                </a:lnTo>
                <a:lnTo>
                  <a:pt x="1667769" y="1498600"/>
                </a:lnTo>
                <a:lnTo>
                  <a:pt x="1630748" y="1536700"/>
                </a:lnTo>
                <a:lnTo>
                  <a:pt x="1556365" y="1600200"/>
                </a:lnTo>
                <a:lnTo>
                  <a:pt x="1519309" y="1625600"/>
                </a:lnTo>
                <a:lnTo>
                  <a:pt x="1494800" y="1651000"/>
                </a:lnTo>
                <a:lnTo>
                  <a:pt x="1051021" y="1651000"/>
                </a:lnTo>
                <a:lnTo>
                  <a:pt x="1046011" y="1663372"/>
                </a:lnTo>
                <a:lnTo>
                  <a:pt x="1045854" y="1663700"/>
                </a:lnTo>
                <a:lnTo>
                  <a:pt x="1045774" y="1663865"/>
                </a:lnTo>
                <a:lnTo>
                  <a:pt x="1022056" y="1701800"/>
                </a:lnTo>
                <a:lnTo>
                  <a:pt x="1010241" y="1727200"/>
                </a:lnTo>
                <a:lnTo>
                  <a:pt x="996420" y="1752600"/>
                </a:lnTo>
                <a:lnTo>
                  <a:pt x="997477" y="1752600"/>
                </a:lnTo>
                <a:lnTo>
                  <a:pt x="996984" y="1765300"/>
                </a:lnTo>
                <a:lnTo>
                  <a:pt x="1401511" y="1765300"/>
                </a:lnTo>
                <a:lnTo>
                  <a:pt x="1393673" y="1778000"/>
                </a:lnTo>
                <a:lnTo>
                  <a:pt x="1376048" y="1816100"/>
                </a:lnTo>
                <a:lnTo>
                  <a:pt x="1364140" y="1854200"/>
                </a:lnTo>
                <a:lnTo>
                  <a:pt x="1360961" y="1879600"/>
                </a:lnTo>
                <a:lnTo>
                  <a:pt x="1199536" y="1879600"/>
                </a:lnTo>
                <a:lnTo>
                  <a:pt x="1198902" y="1892300"/>
                </a:lnTo>
                <a:lnTo>
                  <a:pt x="1197704" y="1892300"/>
                </a:lnTo>
                <a:lnTo>
                  <a:pt x="1199165" y="1930400"/>
                </a:lnTo>
                <a:lnTo>
                  <a:pt x="1200883" y="1955800"/>
                </a:lnTo>
                <a:lnTo>
                  <a:pt x="1202034" y="1993900"/>
                </a:lnTo>
                <a:lnTo>
                  <a:pt x="1201912" y="2006600"/>
                </a:lnTo>
                <a:lnTo>
                  <a:pt x="1199878" y="2082800"/>
                </a:lnTo>
                <a:lnTo>
                  <a:pt x="1197378" y="2133600"/>
                </a:lnTo>
                <a:lnTo>
                  <a:pt x="1193121" y="2184400"/>
                </a:lnTo>
                <a:lnTo>
                  <a:pt x="1185939" y="2235200"/>
                </a:lnTo>
                <a:lnTo>
                  <a:pt x="1178675" y="2260600"/>
                </a:lnTo>
                <a:lnTo>
                  <a:pt x="966618" y="2260600"/>
                </a:lnTo>
                <a:lnTo>
                  <a:pt x="965632" y="2273300"/>
                </a:lnTo>
                <a:lnTo>
                  <a:pt x="967887" y="2273300"/>
                </a:lnTo>
                <a:lnTo>
                  <a:pt x="988947" y="2311400"/>
                </a:lnTo>
                <a:lnTo>
                  <a:pt x="1016209" y="2349500"/>
                </a:lnTo>
                <a:lnTo>
                  <a:pt x="1050802" y="2362200"/>
                </a:lnTo>
                <a:lnTo>
                  <a:pt x="1093857" y="2374900"/>
                </a:lnTo>
                <a:lnTo>
                  <a:pt x="1147636" y="2387600"/>
                </a:lnTo>
                <a:lnTo>
                  <a:pt x="1409498" y="2387600"/>
                </a:lnTo>
                <a:lnTo>
                  <a:pt x="1398915" y="2413000"/>
                </a:lnTo>
                <a:lnTo>
                  <a:pt x="1374191" y="2451100"/>
                </a:lnTo>
                <a:lnTo>
                  <a:pt x="1341114" y="2463800"/>
                </a:lnTo>
                <a:lnTo>
                  <a:pt x="1300180" y="2476500"/>
                </a:lnTo>
                <a:lnTo>
                  <a:pt x="1251883" y="2489200"/>
                </a:lnTo>
                <a:close/>
              </a:path>
              <a:path w="2153920" h="2489200">
                <a:moveTo>
                  <a:pt x="749553" y="673100"/>
                </a:moveTo>
                <a:lnTo>
                  <a:pt x="445125" y="673100"/>
                </a:lnTo>
                <a:lnTo>
                  <a:pt x="450902" y="660400"/>
                </a:lnTo>
                <a:lnTo>
                  <a:pt x="446534" y="660400"/>
                </a:lnTo>
                <a:lnTo>
                  <a:pt x="444421" y="647700"/>
                </a:lnTo>
                <a:lnTo>
                  <a:pt x="760473" y="647700"/>
                </a:lnTo>
                <a:lnTo>
                  <a:pt x="754260" y="660400"/>
                </a:lnTo>
                <a:lnTo>
                  <a:pt x="749553" y="673100"/>
                </a:lnTo>
                <a:close/>
              </a:path>
              <a:path w="2153920" h="2489200">
                <a:moveTo>
                  <a:pt x="743987" y="1270000"/>
                </a:moveTo>
                <a:lnTo>
                  <a:pt x="372488" y="1270000"/>
                </a:lnTo>
                <a:lnTo>
                  <a:pt x="384923" y="1257300"/>
                </a:lnTo>
                <a:lnTo>
                  <a:pt x="393237" y="1257300"/>
                </a:lnTo>
                <a:lnTo>
                  <a:pt x="396900" y="1244600"/>
                </a:lnTo>
                <a:lnTo>
                  <a:pt x="395385" y="1231900"/>
                </a:lnTo>
                <a:lnTo>
                  <a:pt x="391510" y="1206500"/>
                </a:lnTo>
                <a:lnTo>
                  <a:pt x="388587" y="1193800"/>
                </a:lnTo>
                <a:lnTo>
                  <a:pt x="385874" y="1168400"/>
                </a:lnTo>
                <a:lnTo>
                  <a:pt x="382633" y="1143000"/>
                </a:lnTo>
                <a:lnTo>
                  <a:pt x="379176" y="1054100"/>
                </a:lnTo>
                <a:lnTo>
                  <a:pt x="377984" y="1028700"/>
                </a:lnTo>
                <a:lnTo>
                  <a:pt x="377772" y="1016000"/>
                </a:lnTo>
                <a:lnTo>
                  <a:pt x="376927" y="1016000"/>
                </a:lnTo>
                <a:lnTo>
                  <a:pt x="376363" y="1003300"/>
                </a:lnTo>
                <a:lnTo>
                  <a:pt x="775300" y="1003300"/>
                </a:lnTo>
                <a:lnTo>
                  <a:pt x="770351" y="1054100"/>
                </a:lnTo>
                <a:lnTo>
                  <a:pt x="763773" y="1104900"/>
                </a:lnTo>
                <a:lnTo>
                  <a:pt x="755964" y="1155700"/>
                </a:lnTo>
                <a:lnTo>
                  <a:pt x="751824" y="1181100"/>
                </a:lnTo>
                <a:lnTo>
                  <a:pt x="748787" y="1219200"/>
                </a:lnTo>
                <a:lnTo>
                  <a:pt x="746344" y="1244600"/>
                </a:lnTo>
                <a:lnTo>
                  <a:pt x="743987" y="1270000"/>
                </a:lnTo>
                <a:close/>
              </a:path>
              <a:path w="2153920" h="2489200">
                <a:moveTo>
                  <a:pt x="741320" y="1320800"/>
                </a:moveTo>
                <a:lnTo>
                  <a:pt x="237148" y="1320800"/>
                </a:lnTo>
                <a:lnTo>
                  <a:pt x="218936" y="1270000"/>
                </a:lnTo>
                <a:lnTo>
                  <a:pt x="209724" y="1231900"/>
                </a:lnTo>
                <a:lnTo>
                  <a:pt x="198258" y="1206500"/>
                </a:lnTo>
                <a:lnTo>
                  <a:pt x="192199" y="1206500"/>
                </a:lnTo>
                <a:lnTo>
                  <a:pt x="187972" y="1193800"/>
                </a:lnTo>
                <a:lnTo>
                  <a:pt x="359511" y="1193800"/>
                </a:lnTo>
                <a:lnTo>
                  <a:pt x="357341" y="1231900"/>
                </a:lnTo>
                <a:lnTo>
                  <a:pt x="359024" y="1244600"/>
                </a:lnTo>
                <a:lnTo>
                  <a:pt x="363461" y="1257300"/>
                </a:lnTo>
                <a:lnTo>
                  <a:pt x="368625" y="1257300"/>
                </a:lnTo>
                <a:lnTo>
                  <a:pt x="372488" y="1270000"/>
                </a:lnTo>
                <a:lnTo>
                  <a:pt x="743987" y="1270000"/>
                </a:lnTo>
                <a:lnTo>
                  <a:pt x="741872" y="1308100"/>
                </a:lnTo>
                <a:lnTo>
                  <a:pt x="741320" y="1320800"/>
                </a:lnTo>
                <a:close/>
              </a:path>
              <a:path w="2153920" h="2489200">
                <a:moveTo>
                  <a:pt x="725230" y="1435100"/>
                </a:moveTo>
                <a:lnTo>
                  <a:pt x="457346" y="1435100"/>
                </a:lnTo>
                <a:lnTo>
                  <a:pt x="465196" y="1422400"/>
                </a:lnTo>
                <a:lnTo>
                  <a:pt x="479013" y="1422400"/>
                </a:lnTo>
                <a:lnTo>
                  <a:pt x="484650" y="1409700"/>
                </a:lnTo>
                <a:lnTo>
                  <a:pt x="489343" y="1409700"/>
                </a:lnTo>
                <a:lnTo>
                  <a:pt x="493627" y="1397000"/>
                </a:lnTo>
                <a:lnTo>
                  <a:pt x="498035" y="1397000"/>
                </a:lnTo>
                <a:lnTo>
                  <a:pt x="489408" y="1384300"/>
                </a:lnTo>
                <a:lnTo>
                  <a:pt x="736380" y="1384300"/>
                </a:lnTo>
                <a:lnTo>
                  <a:pt x="733490" y="1409700"/>
                </a:lnTo>
                <a:lnTo>
                  <a:pt x="725230" y="1435100"/>
                </a:lnTo>
                <a:close/>
              </a:path>
              <a:path w="2153920" h="2489200">
                <a:moveTo>
                  <a:pt x="1401511" y="1765300"/>
                </a:moveTo>
                <a:lnTo>
                  <a:pt x="999943" y="1765300"/>
                </a:lnTo>
                <a:lnTo>
                  <a:pt x="1004381" y="1752600"/>
                </a:lnTo>
                <a:lnTo>
                  <a:pt x="1005649" y="1752600"/>
                </a:lnTo>
                <a:lnTo>
                  <a:pt x="1028159" y="1701800"/>
                </a:lnTo>
                <a:lnTo>
                  <a:pt x="1039771" y="1676400"/>
                </a:lnTo>
                <a:lnTo>
                  <a:pt x="1045774" y="1663865"/>
                </a:lnTo>
                <a:lnTo>
                  <a:pt x="1045878" y="1663700"/>
                </a:lnTo>
                <a:lnTo>
                  <a:pt x="1046011" y="1663372"/>
                </a:lnTo>
                <a:lnTo>
                  <a:pt x="1051937" y="1651000"/>
                </a:lnTo>
                <a:lnTo>
                  <a:pt x="1494800" y="1651000"/>
                </a:lnTo>
                <a:lnTo>
                  <a:pt x="1482546" y="1663700"/>
                </a:lnTo>
                <a:lnTo>
                  <a:pt x="1446754" y="1701800"/>
                </a:lnTo>
                <a:lnTo>
                  <a:pt x="1417186" y="1739900"/>
                </a:lnTo>
                <a:lnTo>
                  <a:pt x="1401511" y="1765300"/>
                </a:lnTo>
                <a:close/>
              </a:path>
              <a:path w="2153920" h="2489200">
                <a:moveTo>
                  <a:pt x="1409498" y="2387600"/>
                </a:moveTo>
                <a:lnTo>
                  <a:pt x="1147636" y="2387600"/>
                </a:lnTo>
                <a:lnTo>
                  <a:pt x="1194456" y="2374900"/>
                </a:lnTo>
                <a:lnTo>
                  <a:pt x="1232344" y="2349500"/>
                </a:lnTo>
                <a:lnTo>
                  <a:pt x="1259330" y="2311400"/>
                </a:lnTo>
                <a:lnTo>
                  <a:pt x="1273441" y="2260600"/>
                </a:lnTo>
                <a:lnTo>
                  <a:pt x="1275031" y="2247900"/>
                </a:lnTo>
                <a:lnTo>
                  <a:pt x="1275220" y="2235200"/>
                </a:lnTo>
                <a:lnTo>
                  <a:pt x="1273956" y="2209800"/>
                </a:lnTo>
                <a:lnTo>
                  <a:pt x="1260033" y="2146300"/>
                </a:lnTo>
                <a:lnTo>
                  <a:pt x="1248608" y="2095500"/>
                </a:lnTo>
                <a:lnTo>
                  <a:pt x="1236991" y="2044700"/>
                </a:lnTo>
                <a:lnTo>
                  <a:pt x="1225262" y="1993900"/>
                </a:lnTo>
                <a:lnTo>
                  <a:pt x="1213502" y="1943100"/>
                </a:lnTo>
                <a:lnTo>
                  <a:pt x="1201790" y="1892300"/>
                </a:lnTo>
                <a:lnTo>
                  <a:pt x="1200945" y="1892300"/>
                </a:lnTo>
                <a:lnTo>
                  <a:pt x="1199536" y="1879600"/>
                </a:lnTo>
                <a:lnTo>
                  <a:pt x="1360961" y="1879600"/>
                </a:lnTo>
                <a:lnTo>
                  <a:pt x="1357782" y="1905000"/>
                </a:lnTo>
                <a:lnTo>
                  <a:pt x="1356804" y="1955800"/>
                </a:lnTo>
                <a:lnTo>
                  <a:pt x="1361037" y="1993900"/>
                </a:lnTo>
                <a:lnTo>
                  <a:pt x="1370314" y="2044700"/>
                </a:lnTo>
                <a:lnTo>
                  <a:pt x="1381179" y="2095500"/>
                </a:lnTo>
                <a:lnTo>
                  <a:pt x="1391375" y="2146300"/>
                </a:lnTo>
                <a:lnTo>
                  <a:pt x="1400907" y="2197100"/>
                </a:lnTo>
                <a:lnTo>
                  <a:pt x="1409784" y="2235200"/>
                </a:lnTo>
                <a:lnTo>
                  <a:pt x="1418011" y="2286000"/>
                </a:lnTo>
                <a:lnTo>
                  <a:pt x="1421320" y="2336800"/>
                </a:lnTo>
                <a:lnTo>
                  <a:pt x="1414789" y="2374900"/>
                </a:lnTo>
                <a:lnTo>
                  <a:pt x="1409498" y="2387600"/>
                </a:lnTo>
                <a:close/>
              </a:path>
              <a:path w="2153920" h="2489200">
                <a:moveTo>
                  <a:pt x="1123769" y="2311400"/>
                </a:moveTo>
                <a:lnTo>
                  <a:pt x="1082795" y="2311400"/>
                </a:lnTo>
                <a:lnTo>
                  <a:pt x="1008390" y="2273300"/>
                </a:lnTo>
                <a:lnTo>
                  <a:pt x="977961" y="2260600"/>
                </a:lnTo>
                <a:lnTo>
                  <a:pt x="1178675" y="2260600"/>
                </a:lnTo>
                <a:lnTo>
                  <a:pt x="1175044" y="2273300"/>
                </a:lnTo>
                <a:lnTo>
                  <a:pt x="1154420" y="2298700"/>
                </a:lnTo>
                <a:lnTo>
                  <a:pt x="1123769" y="2311400"/>
                </a:lnTo>
                <a:close/>
              </a:path>
            </a:pathLst>
          </a:custGeom>
          <a:solidFill>
            <a:srgbClr val="F6AF7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688988" y="8151919"/>
            <a:ext cx="817244" cy="777240"/>
          </a:xfrm>
          <a:custGeom>
            <a:avLst/>
            <a:gdLst/>
            <a:ahLst/>
            <a:cxnLst/>
            <a:rect l="l" t="t" r="r" b="b"/>
            <a:pathLst>
              <a:path w="817245" h="777240">
                <a:moveTo>
                  <a:pt x="488699" y="777063"/>
                </a:moveTo>
                <a:lnTo>
                  <a:pt x="438303" y="775276"/>
                </a:lnTo>
                <a:lnTo>
                  <a:pt x="388399" y="765905"/>
                </a:lnTo>
                <a:lnTo>
                  <a:pt x="347827" y="752702"/>
                </a:lnTo>
                <a:lnTo>
                  <a:pt x="305617" y="737016"/>
                </a:lnTo>
                <a:lnTo>
                  <a:pt x="260522" y="711659"/>
                </a:lnTo>
                <a:lnTo>
                  <a:pt x="217497" y="684544"/>
                </a:lnTo>
                <a:lnTo>
                  <a:pt x="176943" y="655225"/>
                </a:lnTo>
                <a:lnTo>
                  <a:pt x="139259" y="623259"/>
                </a:lnTo>
                <a:lnTo>
                  <a:pt x="104845" y="588202"/>
                </a:lnTo>
                <a:lnTo>
                  <a:pt x="74099" y="549609"/>
                </a:lnTo>
                <a:lnTo>
                  <a:pt x="47422" y="507036"/>
                </a:lnTo>
                <a:lnTo>
                  <a:pt x="25214" y="460039"/>
                </a:lnTo>
                <a:lnTo>
                  <a:pt x="10527" y="415243"/>
                </a:lnTo>
                <a:lnTo>
                  <a:pt x="2215" y="370484"/>
                </a:lnTo>
                <a:lnTo>
                  <a:pt x="0" y="326222"/>
                </a:lnTo>
                <a:lnTo>
                  <a:pt x="3510" y="284030"/>
                </a:lnTo>
                <a:lnTo>
                  <a:pt x="12748" y="241028"/>
                </a:lnTo>
                <a:lnTo>
                  <a:pt x="27156" y="201017"/>
                </a:lnTo>
                <a:lnTo>
                  <a:pt x="46552" y="163341"/>
                </a:lnTo>
                <a:lnTo>
                  <a:pt x="70657" y="128463"/>
                </a:lnTo>
                <a:lnTo>
                  <a:pt x="99193" y="96841"/>
                </a:lnTo>
                <a:lnTo>
                  <a:pt x="131884" y="68935"/>
                </a:lnTo>
                <a:lnTo>
                  <a:pt x="168452" y="45205"/>
                </a:lnTo>
                <a:lnTo>
                  <a:pt x="208619" y="26111"/>
                </a:lnTo>
                <a:lnTo>
                  <a:pt x="252108" y="12113"/>
                </a:lnTo>
                <a:lnTo>
                  <a:pt x="298642" y="3671"/>
                </a:lnTo>
                <a:lnTo>
                  <a:pt x="351961" y="0"/>
                </a:lnTo>
                <a:lnTo>
                  <a:pt x="403072" y="1417"/>
                </a:lnTo>
                <a:lnTo>
                  <a:pt x="451896" y="7832"/>
                </a:lnTo>
                <a:lnTo>
                  <a:pt x="498352" y="19158"/>
                </a:lnTo>
                <a:lnTo>
                  <a:pt x="542360" y="35302"/>
                </a:lnTo>
                <a:lnTo>
                  <a:pt x="583841" y="56177"/>
                </a:lnTo>
                <a:lnTo>
                  <a:pt x="622714" y="81692"/>
                </a:lnTo>
                <a:lnTo>
                  <a:pt x="658899" y="111758"/>
                </a:lnTo>
                <a:lnTo>
                  <a:pt x="663261" y="116266"/>
                </a:lnTo>
                <a:lnTo>
                  <a:pt x="536209" y="116266"/>
                </a:lnTo>
                <a:lnTo>
                  <a:pt x="530573" y="120000"/>
                </a:lnTo>
                <a:lnTo>
                  <a:pt x="526275" y="121339"/>
                </a:lnTo>
                <a:lnTo>
                  <a:pt x="528953" y="124016"/>
                </a:lnTo>
                <a:lnTo>
                  <a:pt x="531137" y="127680"/>
                </a:lnTo>
                <a:lnTo>
                  <a:pt x="597151" y="156922"/>
                </a:lnTo>
                <a:lnTo>
                  <a:pt x="618428" y="166785"/>
                </a:lnTo>
                <a:lnTo>
                  <a:pt x="619837" y="167419"/>
                </a:lnTo>
                <a:lnTo>
                  <a:pt x="708924" y="167419"/>
                </a:lnTo>
                <a:lnTo>
                  <a:pt x="722886" y="185185"/>
                </a:lnTo>
                <a:lnTo>
                  <a:pt x="745103" y="219893"/>
                </a:lnTo>
                <a:lnTo>
                  <a:pt x="549679" y="219893"/>
                </a:lnTo>
                <a:lnTo>
                  <a:pt x="511903" y="222519"/>
                </a:lnTo>
                <a:lnTo>
                  <a:pt x="509367" y="223294"/>
                </a:lnTo>
                <a:lnTo>
                  <a:pt x="506901" y="224210"/>
                </a:lnTo>
                <a:lnTo>
                  <a:pt x="504364" y="224985"/>
                </a:lnTo>
                <a:lnTo>
                  <a:pt x="508732" y="226746"/>
                </a:lnTo>
                <a:lnTo>
                  <a:pt x="513101" y="228367"/>
                </a:lnTo>
                <a:lnTo>
                  <a:pt x="517398" y="230199"/>
                </a:lnTo>
                <a:lnTo>
                  <a:pt x="560806" y="247770"/>
                </a:lnTo>
                <a:lnTo>
                  <a:pt x="602787" y="267824"/>
                </a:lnTo>
                <a:lnTo>
                  <a:pt x="625174" y="289984"/>
                </a:lnTo>
                <a:lnTo>
                  <a:pt x="621532" y="302068"/>
                </a:lnTo>
                <a:lnTo>
                  <a:pt x="600955" y="313200"/>
                </a:lnTo>
                <a:lnTo>
                  <a:pt x="599828" y="313553"/>
                </a:lnTo>
                <a:lnTo>
                  <a:pt x="601308" y="322149"/>
                </a:lnTo>
                <a:lnTo>
                  <a:pt x="603985" y="331943"/>
                </a:lnTo>
                <a:lnTo>
                  <a:pt x="628221" y="379715"/>
                </a:lnTo>
                <a:lnTo>
                  <a:pt x="809278" y="379715"/>
                </a:lnTo>
                <a:lnTo>
                  <a:pt x="815018" y="412373"/>
                </a:lnTo>
                <a:lnTo>
                  <a:pt x="816882" y="460039"/>
                </a:lnTo>
                <a:lnTo>
                  <a:pt x="816930" y="461252"/>
                </a:lnTo>
                <a:lnTo>
                  <a:pt x="816504" y="465107"/>
                </a:lnTo>
                <a:lnTo>
                  <a:pt x="274286" y="465107"/>
                </a:lnTo>
                <a:lnTo>
                  <a:pt x="265317" y="478288"/>
                </a:lnTo>
                <a:lnTo>
                  <a:pt x="261983" y="526643"/>
                </a:lnTo>
                <a:lnTo>
                  <a:pt x="282446" y="567983"/>
                </a:lnTo>
                <a:lnTo>
                  <a:pt x="320096" y="594949"/>
                </a:lnTo>
                <a:lnTo>
                  <a:pt x="368320" y="600183"/>
                </a:lnTo>
                <a:lnTo>
                  <a:pt x="779591" y="600183"/>
                </a:lnTo>
                <a:lnTo>
                  <a:pt x="775045" y="610118"/>
                </a:lnTo>
                <a:lnTo>
                  <a:pt x="747936" y="650455"/>
                </a:lnTo>
                <a:lnTo>
                  <a:pt x="714637" y="685949"/>
                </a:lnTo>
                <a:lnTo>
                  <a:pt x="676103" y="716207"/>
                </a:lnTo>
                <a:lnTo>
                  <a:pt x="633287" y="740839"/>
                </a:lnTo>
                <a:lnTo>
                  <a:pt x="587145" y="759454"/>
                </a:lnTo>
                <a:lnTo>
                  <a:pt x="538631" y="771659"/>
                </a:lnTo>
                <a:lnTo>
                  <a:pt x="488699" y="777063"/>
                </a:lnTo>
                <a:close/>
              </a:path>
              <a:path w="817245" h="777240">
                <a:moveTo>
                  <a:pt x="708924" y="167419"/>
                </a:moveTo>
                <a:lnTo>
                  <a:pt x="619837" y="167419"/>
                </a:lnTo>
                <a:lnTo>
                  <a:pt x="617301" y="165587"/>
                </a:lnTo>
                <a:lnTo>
                  <a:pt x="615962" y="160162"/>
                </a:lnTo>
                <a:lnTo>
                  <a:pt x="558390" y="128138"/>
                </a:lnTo>
                <a:lnTo>
                  <a:pt x="539027" y="117745"/>
                </a:lnTo>
                <a:lnTo>
                  <a:pt x="536209" y="116266"/>
                </a:lnTo>
                <a:lnTo>
                  <a:pt x="663261" y="116266"/>
                </a:lnTo>
                <a:lnTo>
                  <a:pt x="692316" y="146286"/>
                </a:lnTo>
                <a:lnTo>
                  <a:pt x="708924" y="167419"/>
                </a:lnTo>
                <a:close/>
              </a:path>
              <a:path w="817245" h="777240">
                <a:moveTo>
                  <a:pt x="809278" y="379715"/>
                </a:moveTo>
                <a:lnTo>
                  <a:pt x="628221" y="379715"/>
                </a:lnTo>
                <a:lnTo>
                  <a:pt x="633264" y="365704"/>
                </a:lnTo>
                <a:lnTo>
                  <a:pt x="638445" y="351707"/>
                </a:lnTo>
                <a:lnTo>
                  <a:pt x="643112" y="337604"/>
                </a:lnTo>
                <a:lnTo>
                  <a:pt x="646609" y="323276"/>
                </a:lnTo>
                <a:lnTo>
                  <a:pt x="647522" y="313553"/>
                </a:lnTo>
                <a:lnTo>
                  <a:pt x="646961" y="303574"/>
                </a:lnTo>
                <a:lnTo>
                  <a:pt x="622193" y="253879"/>
                </a:lnTo>
                <a:lnTo>
                  <a:pt x="588855" y="231423"/>
                </a:lnTo>
                <a:lnTo>
                  <a:pt x="549679" y="219893"/>
                </a:lnTo>
                <a:lnTo>
                  <a:pt x="745103" y="219893"/>
                </a:lnTo>
                <a:lnTo>
                  <a:pt x="750527" y="228367"/>
                </a:lnTo>
                <a:lnTo>
                  <a:pt x="773487" y="272057"/>
                </a:lnTo>
                <a:lnTo>
                  <a:pt x="792452" y="317483"/>
                </a:lnTo>
                <a:lnTo>
                  <a:pt x="806577" y="364352"/>
                </a:lnTo>
                <a:lnTo>
                  <a:pt x="809278" y="379715"/>
                </a:lnTo>
                <a:close/>
              </a:path>
              <a:path w="817245" h="777240">
                <a:moveTo>
                  <a:pt x="779591" y="600183"/>
                </a:moveTo>
                <a:lnTo>
                  <a:pt x="368320" y="600183"/>
                </a:lnTo>
                <a:lnTo>
                  <a:pt x="384985" y="596994"/>
                </a:lnTo>
                <a:lnTo>
                  <a:pt x="401512" y="592952"/>
                </a:lnTo>
                <a:lnTo>
                  <a:pt x="440252" y="582075"/>
                </a:lnTo>
                <a:lnTo>
                  <a:pt x="445254" y="577143"/>
                </a:lnTo>
                <a:lnTo>
                  <a:pt x="450679" y="573761"/>
                </a:lnTo>
                <a:lnTo>
                  <a:pt x="445395" y="570097"/>
                </a:lnTo>
                <a:lnTo>
                  <a:pt x="440323" y="566081"/>
                </a:lnTo>
                <a:lnTo>
                  <a:pt x="303503" y="482586"/>
                </a:lnTo>
                <a:lnTo>
                  <a:pt x="293623" y="476901"/>
                </a:lnTo>
                <a:lnTo>
                  <a:pt x="283803" y="467860"/>
                </a:lnTo>
                <a:lnTo>
                  <a:pt x="274286" y="465107"/>
                </a:lnTo>
                <a:lnTo>
                  <a:pt x="816504" y="465107"/>
                </a:lnTo>
                <a:lnTo>
                  <a:pt x="811468" y="510697"/>
                </a:lnTo>
                <a:lnTo>
                  <a:pt x="797788" y="560417"/>
                </a:lnTo>
                <a:lnTo>
                  <a:pt x="779591" y="600183"/>
                </a:lnTo>
                <a:close/>
              </a:path>
            </a:pathLst>
          </a:custGeom>
          <a:solidFill>
            <a:srgbClr val="F6AF7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 descr="$PPTXTitle"/>
          <p:cNvSpPr txBox="1">
            <a:spLocks noGrp="1"/>
          </p:cNvSpPr>
          <p:nvPr>
            <p:ph type="title"/>
          </p:nvPr>
        </p:nvSpPr>
        <p:spPr>
          <a:xfrm>
            <a:off x="10934603" y="3119313"/>
            <a:ext cx="4752975" cy="387985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algn="ctr">
              <a:lnSpc>
                <a:spcPct val="100400"/>
              </a:lnSpc>
              <a:spcBef>
                <a:spcPts val="70"/>
              </a:spcBef>
            </a:pPr>
            <a:r>
              <a:rPr spc="-520"/>
              <a:t>OUR </a:t>
            </a:r>
            <a:r>
              <a:rPr spc="-340"/>
              <a:t>ENGLISH </a:t>
            </a:r>
            <a:r>
              <a:rPr spc="-280"/>
              <a:t>LEARNING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76000" y="493486"/>
            <a:ext cx="17047845" cy="9487535"/>
            <a:chOff x="676000" y="493486"/>
            <a:chExt cx="17047845" cy="9487535"/>
          </a:xfrm>
        </p:grpSpPr>
        <p:sp>
          <p:nvSpPr>
            <p:cNvPr id="3" name="object 3"/>
            <p:cNvSpPr/>
            <p:nvPr/>
          </p:nvSpPr>
          <p:spPr>
            <a:xfrm>
              <a:off x="676000" y="493486"/>
              <a:ext cx="17047845" cy="9487535"/>
            </a:xfrm>
            <a:custGeom>
              <a:avLst/>
              <a:gdLst/>
              <a:ahLst/>
              <a:cxnLst/>
              <a:rect l="l" t="t" r="r" b="b"/>
              <a:pathLst>
                <a:path w="17047845" h="9487535">
                  <a:moveTo>
                    <a:pt x="16876767" y="9487351"/>
                  </a:moveTo>
                  <a:lnTo>
                    <a:pt x="171449" y="9487351"/>
                  </a:lnTo>
                  <a:lnTo>
                    <a:pt x="125871" y="9481227"/>
                  </a:lnTo>
                  <a:lnTo>
                    <a:pt x="84915" y="9463943"/>
                  </a:lnTo>
                  <a:lnTo>
                    <a:pt x="50216" y="9437135"/>
                  </a:lnTo>
                  <a:lnTo>
                    <a:pt x="23407" y="9402435"/>
                  </a:lnTo>
                  <a:lnTo>
                    <a:pt x="6124" y="9361480"/>
                  </a:lnTo>
                  <a:lnTo>
                    <a:pt x="0" y="9315901"/>
                  </a:lnTo>
                  <a:lnTo>
                    <a:pt x="0" y="171450"/>
                  </a:lnTo>
                  <a:lnTo>
                    <a:pt x="6124" y="125871"/>
                  </a:lnTo>
                  <a:lnTo>
                    <a:pt x="23407" y="84915"/>
                  </a:lnTo>
                  <a:lnTo>
                    <a:pt x="50216" y="50216"/>
                  </a:lnTo>
                  <a:lnTo>
                    <a:pt x="84915" y="23407"/>
                  </a:lnTo>
                  <a:lnTo>
                    <a:pt x="125871" y="6124"/>
                  </a:lnTo>
                  <a:lnTo>
                    <a:pt x="171449" y="0"/>
                  </a:lnTo>
                  <a:lnTo>
                    <a:pt x="16876767" y="0"/>
                  </a:lnTo>
                  <a:lnTo>
                    <a:pt x="16922345" y="6124"/>
                  </a:lnTo>
                  <a:lnTo>
                    <a:pt x="16963301" y="23407"/>
                  </a:lnTo>
                  <a:lnTo>
                    <a:pt x="16998000" y="50216"/>
                  </a:lnTo>
                  <a:lnTo>
                    <a:pt x="17024809" y="84915"/>
                  </a:lnTo>
                  <a:lnTo>
                    <a:pt x="17042092" y="125871"/>
                  </a:lnTo>
                  <a:lnTo>
                    <a:pt x="17047584" y="166739"/>
                  </a:lnTo>
                  <a:lnTo>
                    <a:pt x="17047584" y="9320612"/>
                  </a:lnTo>
                  <a:lnTo>
                    <a:pt x="17042092" y="9361480"/>
                  </a:lnTo>
                  <a:lnTo>
                    <a:pt x="17024809" y="9402435"/>
                  </a:lnTo>
                  <a:lnTo>
                    <a:pt x="16998000" y="9437135"/>
                  </a:lnTo>
                  <a:lnTo>
                    <a:pt x="16963301" y="9463943"/>
                  </a:lnTo>
                  <a:lnTo>
                    <a:pt x="16922345" y="9481227"/>
                  </a:lnTo>
                  <a:lnTo>
                    <a:pt x="16876767" y="9487351"/>
                  </a:lnTo>
                  <a:close/>
                </a:path>
              </a:pathLst>
            </a:custGeom>
            <a:solidFill>
              <a:srgbClr val="3449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28699" y="2050703"/>
              <a:ext cx="7185659" cy="5109845"/>
            </a:xfrm>
            <a:custGeom>
              <a:avLst/>
              <a:gdLst/>
              <a:ahLst/>
              <a:cxnLst/>
              <a:rect l="l" t="t" r="r" b="b"/>
              <a:pathLst>
                <a:path w="7185659" h="5109845">
                  <a:moveTo>
                    <a:pt x="7023973" y="5109700"/>
                  </a:moveTo>
                  <a:lnTo>
                    <a:pt x="171450" y="5109700"/>
                  </a:lnTo>
                  <a:lnTo>
                    <a:pt x="125871" y="5103575"/>
                  </a:lnTo>
                  <a:lnTo>
                    <a:pt x="84915" y="5086292"/>
                  </a:lnTo>
                  <a:lnTo>
                    <a:pt x="50216" y="5059483"/>
                  </a:lnTo>
                  <a:lnTo>
                    <a:pt x="23407" y="5024784"/>
                  </a:lnTo>
                  <a:lnTo>
                    <a:pt x="6124" y="4983828"/>
                  </a:lnTo>
                  <a:lnTo>
                    <a:pt x="0" y="4938250"/>
                  </a:lnTo>
                  <a:lnTo>
                    <a:pt x="0" y="171450"/>
                  </a:lnTo>
                  <a:lnTo>
                    <a:pt x="6124" y="125871"/>
                  </a:lnTo>
                  <a:lnTo>
                    <a:pt x="23407" y="84915"/>
                  </a:lnTo>
                  <a:lnTo>
                    <a:pt x="50216" y="50216"/>
                  </a:lnTo>
                  <a:lnTo>
                    <a:pt x="84915" y="23407"/>
                  </a:lnTo>
                  <a:lnTo>
                    <a:pt x="125871" y="6124"/>
                  </a:lnTo>
                  <a:lnTo>
                    <a:pt x="171450" y="0"/>
                  </a:lnTo>
                  <a:lnTo>
                    <a:pt x="7023973" y="0"/>
                  </a:lnTo>
                  <a:lnTo>
                    <a:pt x="7069552" y="6124"/>
                  </a:lnTo>
                  <a:lnTo>
                    <a:pt x="7110508" y="23407"/>
                  </a:lnTo>
                  <a:lnTo>
                    <a:pt x="7145207" y="50216"/>
                  </a:lnTo>
                  <a:lnTo>
                    <a:pt x="7172015" y="84915"/>
                  </a:lnTo>
                  <a:lnTo>
                    <a:pt x="7185515" y="116905"/>
                  </a:lnTo>
                  <a:lnTo>
                    <a:pt x="7185515" y="4992794"/>
                  </a:lnTo>
                  <a:lnTo>
                    <a:pt x="7145207" y="5059483"/>
                  </a:lnTo>
                  <a:lnTo>
                    <a:pt x="7110508" y="5086292"/>
                  </a:lnTo>
                  <a:lnTo>
                    <a:pt x="7069552" y="5103575"/>
                  </a:lnTo>
                  <a:lnTo>
                    <a:pt x="7023973" y="5109700"/>
                  </a:lnTo>
                  <a:close/>
                </a:path>
              </a:pathLst>
            </a:custGeom>
            <a:solidFill>
              <a:srgbClr val="5386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3999" y="2264655"/>
              <a:ext cx="3467099" cy="5267324"/>
            </a:xfrm>
            <a:prstGeom prst="rect">
              <a:avLst/>
            </a:prstGeom>
          </p:spPr>
        </p:pic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5151648" y="588861"/>
            <a:ext cx="8467725" cy="13081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335"/>
              <a:t>Reading</a:t>
            </a:r>
            <a:r>
              <a:rPr spc="515"/>
              <a:t> </a:t>
            </a:r>
            <a:r>
              <a:rPr spc="484"/>
              <a:t>Lessons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14226" y="2229695"/>
            <a:ext cx="6967855" cy="461518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3189" marR="115570" algn="ctr">
              <a:lnSpc>
                <a:spcPts val="3000"/>
              </a:lnSpc>
              <a:spcBef>
                <a:spcPts val="315"/>
              </a:spcBef>
              <a:tabLst>
                <a:tab pos="1534160" algn="l"/>
              </a:tabLst>
            </a:pPr>
            <a:r>
              <a:rPr sz="260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2600" spc="-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>
                <a:solidFill>
                  <a:srgbClr val="FFFFFF"/>
                </a:solidFill>
                <a:latin typeface="Trebuchet MS"/>
                <a:cs typeface="Trebuchet MS"/>
              </a:rPr>
              <a:t>children</a:t>
            </a:r>
            <a:r>
              <a:rPr sz="2600" spc="-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80">
                <a:solidFill>
                  <a:srgbClr val="FFFFFF"/>
                </a:solidFill>
                <a:latin typeface="Trebuchet MS"/>
                <a:cs typeface="Trebuchet MS"/>
              </a:rPr>
              <a:t>have</a:t>
            </a:r>
            <a:r>
              <a:rPr sz="2600" spc="-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70">
                <a:solidFill>
                  <a:srgbClr val="FFFFFF"/>
                </a:solidFill>
                <a:latin typeface="Trebuchet MS"/>
                <a:cs typeface="Trebuchet MS"/>
              </a:rPr>
              <a:t>whole</a:t>
            </a:r>
            <a:r>
              <a:rPr sz="260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60">
                <a:solidFill>
                  <a:srgbClr val="FFFFFF"/>
                </a:solidFill>
                <a:latin typeface="Trebuchet MS"/>
                <a:cs typeface="Trebuchet MS"/>
              </a:rPr>
              <a:t>class</a:t>
            </a:r>
            <a:r>
              <a:rPr sz="2600" spc="-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65">
                <a:solidFill>
                  <a:srgbClr val="FFFFFF"/>
                </a:solidFill>
                <a:latin typeface="Trebuchet MS"/>
                <a:cs typeface="Trebuchet MS"/>
              </a:rPr>
              <a:t>reading </a:t>
            </a:r>
            <a:r>
              <a:rPr sz="2600" spc="60">
                <a:solidFill>
                  <a:srgbClr val="FFFFFF"/>
                </a:solidFill>
                <a:latin typeface="Trebuchet MS"/>
                <a:cs typeface="Trebuchet MS"/>
              </a:rPr>
              <a:t>lessons.</a:t>
            </a:r>
            <a:r>
              <a:rPr sz="260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2600" spc="70">
                <a:solidFill>
                  <a:srgbClr val="FFFFFF"/>
                </a:solidFill>
                <a:latin typeface="Trebuchet MS"/>
                <a:cs typeface="Trebuchet MS"/>
              </a:rPr>
              <a:t>These</a:t>
            </a:r>
            <a:r>
              <a:rPr sz="260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>
                <a:solidFill>
                  <a:srgbClr val="FFFFFF"/>
                </a:solidFill>
                <a:latin typeface="Trebuchet MS"/>
                <a:cs typeface="Trebuchet MS"/>
              </a:rPr>
              <a:t>involve</a:t>
            </a:r>
            <a:r>
              <a:rPr sz="260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100">
                <a:solidFill>
                  <a:srgbClr val="FFFFFF"/>
                </a:solidFill>
                <a:latin typeface="Trebuchet MS"/>
                <a:cs typeface="Trebuchet MS"/>
              </a:rPr>
              <a:t>sharing</a:t>
            </a:r>
            <a:r>
              <a:rPr sz="2600" spc="-10">
                <a:solidFill>
                  <a:srgbClr val="FFFFFF"/>
                </a:solidFill>
                <a:latin typeface="Trebuchet MS"/>
                <a:cs typeface="Trebuchet MS"/>
              </a:rPr>
              <a:t> texts </a:t>
            </a:r>
            <a:r>
              <a:rPr sz="2600" spc="45">
                <a:solidFill>
                  <a:srgbClr val="FFFFFF"/>
                </a:solidFill>
                <a:latin typeface="Trebuchet MS"/>
                <a:cs typeface="Trebuchet MS"/>
              </a:rPr>
              <a:t>together</a:t>
            </a:r>
            <a:r>
              <a:rPr sz="2600" spc="-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13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2600" spc="-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60">
                <a:solidFill>
                  <a:srgbClr val="FFFFFF"/>
                </a:solidFill>
                <a:latin typeface="Trebuchet MS"/>
                <a:cs typeface="Trebuchet MS"/>
              </a:rPr>
              <a:t>exploring</a:t>
            </a:r>
            <a:r>
              <a:rPr sz="2600" spc="-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2600" spc="-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100">
                <a:solidFill>
                  <a:srgbClr val="FFFFFF"/>
                </a:solidFill>
                <a:latin typeface="Trebuchet MS"/>
                <a:cs typeface="Trebuchet MS"/>
              </a:rPr>
              <a:t>comprehension </a:t>
            </a:r>
            <a:r>
              <a:rPr sz="260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26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>
                <a:solidFill>
                  <a:srgbClr val="FFFFFF"/>
                </a:solidFill>
                <a:latin typeface="Trebuchet MS"/>
                <a:cs typeface="Trebuchet MS"/>
              </a:rPr>
              <a:t>reading.</a:t>
            </a:r>
            <a:r>
              <a:rPr sz="26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26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>
                <a:solidFill>
                  <a:srgbClr val="FFFFFF"/>
                </a:solidFill>
                <a:latin typeface="Trebuchet MS"/>
                <a:cs typeface="Trebuchet MS"/>
              </a:rPr>
              <a:t>teacher</a:t>
            </a:r>
            <a:r>
              <a:rPr sz="26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114">
                <a:solidFill>
                  <a:srgbClr val="FFFFFF"/>
                </a:solidFill>
                <a:latin typeface="Trebuchet MS"/>
                <a:cs typeface="Trebuchet MS"/>
              </a:rPr>
              <a:t>models</a:t>
            </a:r>
            <a:r>
              <a:rPr sz="26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150">
                <a:solidFill>
                  <a:srgbClr val="FFFFFF"/>
                </a:solidFill>
                <a:latin typeface="Trebuchet MS"/>
                <a:cs typeface="Trebuchet MS"/>
              </a:rPr>
              <a:t>good</a:t>
            </a:r>
            <a:r>
              <a:rPr sz="2600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130">
                <a:solidFill>
                  <a:srgbClr val="FFFFFF"/>
                </a:solidFill>
                <a:latin typeface="Trebuchet MS"/>
                <a:cs typeface="Trebuchet MS"/>
              </a:rPr>
              <a:t>use</a:t>
            </a:r>
            <a:r>
              <a:rPr sz="26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-25">
                <a:solidFill>
                  <a:srgbClr val="FFFFFF"/>
                </a:solidFill>
                <a:latin typeface="Trebuchet MS"/>
                <a:cs typeface="Trebuchet MS"/>
              </a:rPr>
              <a:t>of </a:t>
            </a:r>
            <a:r>
              <a:rPr sz="2600">
                <a:solidFill>
                  <a:srgbClr val="FFFFFF"/>
                </a:solidFill>
                <a:latin typeface="Trebuchet MS"/>
                <a:cs typeface="Trebuchet MS"/>
              </a:rPr>
              <a:t>intonation,</a:t>
            </a:r>
            <a:r>
              <a:rPr sz="2600" spc="-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-10">
                <a:solidFill>
                  <a:srgbClr val="FFFFFF"/>
                </a:solidFill>
                <a:latin typeface="Trebuchet MS"/>
                <a:cs typeface="Trebuchet MS"/>
              </a:rPr>
              <a:t>fluency,</a:t>
            </a:r>
            <a:r>
              <a:rPr sz="2600" spc="-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90">
                <a:solidFill>
                  <a:srgbClr val="FFFFFF"/>
                </a:solidFill>
                <a:latin typeface="Trebuchet MS"/>
                <a:cs typeface="Trebuchet MS"/>
              </a:rPr>
              <a:t>volume</a:t>
            </a:r>
            <a:r>
              <a:rPr sz="2600" spc="-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13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2600" spc="-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85">
                <a:solidFill>
                  <a:srgbClr val="FFFFFF"/>
                </a:solidFill>
                <a:latin typeface="Trebuchet MS"/>
                <a:cs typeface="Trebuchet MS"/>
              </a:rPr>
              <a:t>expression </a:t>
            </a:r>
            <a:r>
              <a:rPr sz="2600" spc="13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260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>
                <a:solidFill>
                  <a:srgbClr val="FFFFFF"/>
                </a:solidFill>
                <a:latin typeface="Trebuchet MS"/>
                <a:cs typeface="Trebuchet MS"/>
              </a:rPr>
              <a:t>children</a:t>
            </a:r>
            <a:r>
              <a:rPr sz="26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>
                <a:solidFill>
                  <a:srgbClr val="FFFFFF"/>
                </a:solidFill>
                <a:latin typeface="Trebuchet MS"/>
                <a:cs typeface="Trebuchet MS"/>
              </a:rPr>
              <a:t>pick</a:t>
            </a:r>
            <a:r>
              <a:rPr sz="26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155">
                <a:solidFill>
                  <a:srgbClr val="FFFFFF"/>
                </a:solidFill>
                <a:latin typeface="Trebuchet MS"/>
                <a:cs typeface="Trebuchet MS"/>
              </a:rPr>
              <a:t>up</a:t>
            </a:r>
            <a:r>
              <a:rPr sz="26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150">
                <a:solidFill>
                  <a:srgbClr val="FFFFFF"/>
                </a:solidFill>
                <a:latin typeface="Trebuchet MS"/>
                <a:cs typeface="Trebuchet MS"/>
              </a:rPr>
              <a:t>good</a:t>
            </a:r>
            <a:r>
              <a:rPr sz="26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75">
                <a:solidFill>
                  <a:srgbClr val="FFFFFF"/>
                </a:solidFill>
                <a:latin typeface="Trebuchet MS"/>
                <a:cs typeface="Trebuchet MS"/>
              </a:rPr>
              <a:t>reading</a:t>
            </a:r>
            <a:r>
              <a:rPr sz="260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-10">
                <a:solidFill>
                  <a:srgbClr val="FFFFFF"/>
                </a:solidFill>
                <a:latin typeface="Trebuchet MS"/>
                <a:cs typeface="Trebuchet MS"/>
              </a:rPr>
              <a:t>styles.</a:t>
            </a:r>
            <a:endParaRPr sz="2600">
              <a:latin typeface="Trebuchet MS"/>
              <a:cs typeface="Trebuchet MS"/>
            </a:endParaRPr>
          </a:p>
          <a:p>
            <a:pPr marL="100965" marR="92710" indent="-635" algn="ctr">
              <a:lnSpc>
                <a:spcPts val="3000"/>
              </a:lnSpc>
            </a:pPr>
            <a:r>
              <a:rPr sz="2600" spc="120">
                <a:solidFill>
                  <a:srgbClr val="FFFFFF"/>
                </a:solidFill>
                <a:latin typeface="Trebuchet MS"/>
                <a:cs typeface="Trebuchet MS"/>
              </a:rPr>
              <a:t>We</a:t>
            </a:r>
            <a:r>
              <a:rPr sz="260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>
                <a:solidFill>
                  <a:srgbClr val="FFFFFF"/>
                </a:solidFill>
                <a:latin typeface="Trebuchet MS"/>
                <a:cs typeface="Trebuchet MS"/>
              </a:rPr>
              <a:t>teach</a:t>
            </a:r>
            <a:r>
              <a:rPr sz="260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>
                <a:solidFill>
                  <a:srgbClr val="FFFFFF"/>
                </a:solidFill>
                <a:latin typeface="Trebuchet MS"/>
                <a:cs typeface="Trebuchet MS"/>
              </a:rPr>
              <a:t>the children</a:t>
            </a:r>
            <a:r>
              <a:rPr sz="260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>
                <a:solidFill>
                  <a:srgbClr val="FFFFFF"/>
                </a:solidFill>
                <a:latin typeface="Trebuchet MS"/>
                <a:cs typeface="Trebuchet MS"/>
              </a:rPr>
              <a:t>to recap,</a:t>
            </a:r>
            <a:r>
              <a:rPr sz="260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-10">
                <a:solidFill>
                  <a:srgbClr val="FFFFFF"/>
                </a:solidFill>
                <a:latin typeface="Trebuchet MS"/>
                <a:cs typeface="Trebuchet MS"/>
              </a:rPr>
              <a:t>reflect, </a:t>
            </a:r>
            <a:r>
              <a:rPr sz="2600" spc="50">
                <a:solidFill>
                  <a:srgbClr val="FFFFFF"/>
                </a:solidFill>
                <a:latin typeface="Trebuchet MS"/>
                <a:cs typeface="Trebuchet MS"/>
              </a:rPr>
              <a:t>discuss,</a:t>
            </a:r>
            <a:r>
              <a:rPr sz="2600" spc="-8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>
                <a:solidFill>
                  <a:srgbClr val="FFFFFF"/>
                </a:solidFill>
                <a:latin typeface="Trebuchet MS"/>
                <a:cs typeface="Trebuchet MS"/>
              </a:rPr>
              <a:t>visualise,</a:t>
            </a:r>
            <a:r>
              <a:rPr sz="2600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80">
                <a:solidFill>
                  <a:srgbClr val="FFFFFF"/>
                </a:solidFill>
                <a:latin typeface="Trebuchet MS"/>
                <a:cs typeface="Trebuchet MS"/>
              </a:rPr>
              <a:t>echo</a:t>
            </a:r>
            <a:r>
              <a:rPr sz="2600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>
                <a:solidFill>
                  <a:srgbClr val="FFFFFF"/>
                </a:solidFill>
                <a:latin typeface="Trebuchet MS"/>
                <a:cs typeface="Trebuchet MS"/>
              </a:rPr>
              <a:t>read,</a:t>
            </a:r>
            <a:r>
              <a:rPr sz="2600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105">
                <a:solidFill>
                  <a:srgbClr val="FFFFFF"/>
                </a:solidFill>
                <a:latin typeface="Trebuchet MS"/>
                <a:cs typeface="Trebuchet MS"/>
              </a:rPr>
              <a:t>skim</a:t>
            </a:r>
            <a:r>
              <a:rPr sz="2600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13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2600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-10">
                <a:solidFill>
                  <a:srgbClr val="FFFFFF"/>
                </a:solidFill>
                <a:latin typeface="Trebuchet MS"/>
                <a:cs typeface="Trebuchet MS"/>
              </a:rPr>
              <a:t>scan.</a:t>
            </a:r>
            <a:endParaRPr sz="2600">
              <a:latin typeface="Trebuchet MS"/>
              <a:cs typeface="Trebuchet MS"/>
            </a:endParaRPr>
          </a:p>
          <a:p>
            <a:pPr marL="12700" marR="5080" algn="ctr">
              <a:lnSpc>
                <a:spcPts val="3000"/>
              </a:lnSpc>
              <a:spcBef>
                <a:spcPts val="3000"/>
              </a:spcBef>
            </a:pPr>
            <a:r>
              <a:rPr sz="2600" spc="110">
                <a:solidFill>
                  <a:srgbClr val="FFFFFF"/>
                </a:solidFill>
                <a:latin typeface="Trebuchet MS"/>
                <a:cs typeface="Trebuchet MS"/>
              </a:rPr>
              <a:t>Once</a:t>
            </a:r>
            <a:r>
              <a:rPr sz="2600" spc="-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8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600" spc="-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>
                <a:solidFill>
                  <a:srgbClr val="FFFFFF"/>
                </a:solidFill>
                <a:latin typeface="Trebuchet MS"/>
                <a:cs typeface="Trebuchet MS"/>
              </a:rPr>
              <a:t>fortnight</a:t>
            </a:r>
            <a:r>
              <a:rPr sz="2600" spc="-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100">
                <a:solidFill>
                  <a:srgbClr val="FFFFFF"/>
                </a:solidFill>
                <a:latin typeface="Trebuchet MS"/>
                <a:cs typeface="Trebuchet MS"/>
              </a:rPr>
              <a:t>your</a:t>
            </a:r>
            <a:r>
              <a:rPr sz="260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>
                <a:solidFill>
                  <a:srgbClr val="FFFFFF"/>
                </a:solidFill>
                <a:latin typeface="Trebuchet MS"/>
                <a:cs typeface="Trebuchet MS"/>
              </a:rPr>
              <a:t>child</a:t>
            </a:r>
            <a:r>
              <a:rPr sz="2600" spc="-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-50">
                <a:solidFill>
                  <a:srgbClr val="FFFFFF"/>
                </a:solidFill>
                <a:latin typeface="Trebuchet MS"/>
                <a:cs typeface="Trebuchet MS"/>
              </a:rPr>
              <a:t>will</a:t>
            </a:r>
            <a:r>
              <a:rPr sz="2600" spc="-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75">
                <a:solidFill>
                  <a:srgbClr val="FFFFFF"/>
                </a:solidFill>
                <a:latin typeface="Trebuchet MS"/>
                <a:cs typeface="Trebuchet MS"/>
              </a:rPr>
              <a:t>read</a:t>
            </a:r>
            <a:r>
              <a:rPr sz="2600" spc="-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>
                <a:solidFill>
                  <a:srgbClr val="FFFFFF"/>
                </a:solidFill>
                <a:latin typeface="Trebuchet MS"/>
                <a:cs typeface="Trebuchet MS"/>
              </a:rPr>
              <a:t>with</a:t>
            </a:r>
            <a:r>
              <a:rPr sz="260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-25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2600">
                <a:solidFill>
                  <a:srgbClr val="FFFFFF"/>
                </a:solidFill>
                <a:latin typeface="Trebuchet MS"/>
                <a:cs typeface="Trebuchet MS"/>
              </a:rPr>
              <a:t>teacher</a:t>
            </a:r>
            <a:r>
              <a:rPr sz="260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135">
                <a:solidFill>
                  <a:srgbClr val="FFFFFF"/>
                </a:solidFill>
                <a:latin typeface="Trebuchet MS"/>
                <a:cs typeface="Trebuchet MS"/>
              </a:rPr>
              <a:t>as</a:t>
            </a:r>
            <a:r>
              <a:rPr sz="260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>
                <a:solidFill>
                  <a:srgbClr val="FFFFFF"/>
                </a:solidFill>
                <a:latin typeface="Trebuchet MS"/>
                <a:cs typeface="Trebuchet MS"/>
              </a:rPr>
              <a:t>part</a:t>
            </a:r>
            <a:r>
              <a:rPr sz="260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260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8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60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60">
                <a:solidFill>
                  <a:srgbClr val="FFFFFF"/>
                </a:solidFill>
                <a:latin typeface="Trebuchet MS"/>
                <a:cs typeface="Trebuchet MS"/>
              </a:rPr>
              <a:t>small</a:t>
            </a:r>
            <a:r>
              <a:rPr sz="260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65">
                <a:solidFill>
                  <a:srgbClr val="FFFFFF"/>
                </a:solidFill>
                <a:latin typeface="Trebuchet MS"/>
                <a:cs typeface="Trebuchet MS"/>
              </a:rPr>
              <a:t>group.</a:t>
            </a:r>
            <a:r>
              <a:rPr sz="260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260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-10">
                <a:solidFill>
                  <a:srgbClr val="FFFFFF"/>
                </a:solidFill>
                <a:latin typeface="Trebuchet MS"/>
                <a:cs typeface="Trebuchet MS"/>
              </a:rPr>
              <a:t>text</a:t>
            </a:r>
            <a:r>
              <a:rPr sz="260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-20">
                <a:solidFill>
                  <a:srgbClr val="FFFFFF"/>
                </a:solidFill>
                <a:latin typeface="Trebuchet MS"/>
                <a:cs typeface="Trebuchet MS"/>
              </a:rPr>
              <a:t>will </a:t>
            </a:r>
            <a:r>
              <a:rPr sz="2600" spc="90">
                <a:solidFill>
                  <a:srgbClr val="FFFFFF"/>
                </a:solidFill>
                <a:latin typeface="Trebuchet MS"/>
                <a:cs typeface="Trebuchet MS"/>
              </a:rPr>
              <a:t>be</a:t>
            </a:r>
            <a:r>
              <a:rPr sz="260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>
                <a:solidFill>
                  <a:srgbClr val="FFFFFF"/>
                </a:solidFill>
                <a:latin typeface="Trebuchet MS"/>
                <a:cs typeface="Trebuchet MS"/>
              </a:rPr>
              <a:t>linked</a:t>
            </a:r>
            <a:r>
              <a:rPr sz="260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260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>
                <a:solidFill>
                  <a:srgbClr val="FFFFFF"/>
                </a:solidFill>
                <a:latin typeface="Trebuchet MS"/>
                <a:cs typeface="Trebuchet MS"/>
              </a:rPr>
              <a:t>their</a:t>
            </a:r>
            <a:r>
              <a:rPr sz="260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45">
                <a:solidFill>
                  <a:srgbClr val="FFFFFF"/>
                </a:solidFill>
                <a:latin typeface="Trebuchet MS"/>
                <a:cs typeface="Trebuchet MS"/>
              </a:rPr>
              <a:t>current</a:t>
            </a:r>
            <a:r>
              <a:rPr sz="260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75">
                <a:solidFill>
                  <a:srgbClr val="FFFFFF"/>
                </a:solidFill>
                <a:latin typeface="Trebuchet MS"/>
                <a:cs typeface="Trebuchet MS"/>
              </a:rPr>
              <a:t>reading</a:t>
            </a:r>
            <a:r>
              <a:rPr sz="260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spc="-10">
                <a:solidFill>
                  <a:srgbClr val="FFFFFF"/>
                </a:solidFill>
                <a:latin typeface="Trebuchet MS"/>
                <a:cs typeface="Trebuchet MS"/>
              </a:rPr>
              <a:t>ability.</a:t>
            </a:r>
            <a:endParaRPr sz="2600">
              <a:latin typeface="Trebuchet MS"/>
              <a:cs typeface="Trebuchet M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5D99D90-4E17-464D-463F-FDBEC63702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74781" y="3683261"/>
            <a:ext cx="4096163" cy="494202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9890" y="338898"/>
            <a:ext cx="17048480" cy="1623695"/>
          </a:xfrm>
          <a:custGeom>
            <a:avLst/>
            <a:gdLst/>
            <a:ahLst/>
            <a:cxnLst/>
            <a:rect l="l" t="t" r="r" b="b"/>
            <a:pathLst>
              <a:path w="17048480" h="1623695">
                <a:moveTo>
                  <a:pt x="16876766" y="1623307"/>
                </a:moveTo>
                <a:lnTo>
                  <a:pt x="171449" y="1623307"/>
                </a:lnTo>
                <a:lnTo>
                  <a:pt x="125871" y="1617182"/>
                </a:lnTo>
                <a:lnTo>
                  <a:pt x="84915" y="1599899"/>
                </a:lnTo>
                <a:lnTo>
                  <a:pt x="50216" y="1573090"/>
                </a:lnTo>
                <a:lnTo>
                  <a:pt x="23407" y="1538391"/>
                </a:lnTo>
                <a:lnTo>
                  <a:pt x="6124" y="1497435"/>
                </a:lnTo>
                <a:lnTo>
                  <a:pt x="0" y="1451857"/>
                </a:lnTo>
                <a:lnTo>
                  <a:pt x="0" y="171449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49" y="0"/>
                </a:lnTo>
                <a:lnTo>
                  <a:pt x="16876766" y="0"/>
                </a:lnTo>
                <a:lnTo>
                  <a:pt x="16922345" y="6124"/>
                </a:lnTo>
                <a:lnTo>
                  <a:pt x="16963301" y="23407"/>
                </a:lnTo>
                <a:lnTo>
                  <a:pt x="16998000" y="50216"/>
                </a:lnTo>
                <a:lnTo>
                  <a:pt x="17024808" y="84915"/>
                </a:lnTo>
                <a:lnTo>
                  <a:pt x="17042092" y="125871"/>
                </a:lnTo>
                <a:lnTo>
                  <a:pt x="17048216" y="171449"/>
                </a:lnTo>
                <a:lnTo>
                  <a:pt x="17048216" y="1451857"/>
                </a:lnTo>
                <a:lnTo>
                  <a:pt x="17042092" y="1497435"/>
                </a:lnTo>
                <a:lnTo>
                  <a:pt x="17024808" y="1538391"/>
                </a:lnTo>
                <a:lnTo>
                  <a:pt x="16998000" y="1573090"/>
                </a:lnTo>
                <a:lnTo>
                  <a:pt x="16963301" y="1599899"/>
                </a:lnTo>
                <a:lnTo>
                  <a:pt x="16922345" y="1617182"/>
                </a:lnTo>
                <a:lnTo>
                  <a:pt x="16876766" y="1623307"/>
                </a:lnTo>
                <a:close/>
              </a:path>
            </a:pathLst>
          </a:custGeom>
          <a:solidFill>
            <a:srgbClr val="344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05242" y="2138195"/>
            <a:ext cx="16913860" cy="7720965"/>
            <a:chOff x="605242" y="2166770"/>
            <a:chExt cx="16913860" cy="7720965"/>
          </a:xfrm>
        </p:grpSpPr>
        <p:sp>
          <p:nvSpPr>
            <p:cNvPr id="4" name="object 4"/>
            <p:cNvSpPr/>
            <p:nvPr/>
          </p:nvSpPr>
          <p:spPr>
            <a:xfrm>
              <a:off x="605242" y="2166770"/>
              <a:ext cx="16913860" cy="7720965"/>
            </a:xfrm>
            <a:custGeom>
              <a:avLst/>
              <a:gdLst/>
              <a:ahLst/>
              <a:cxnLst/>
              <a:rect l="l" t="t" r="r" b="b"/>
              <a:pathLst>
                <a:path w="16913860" h="7720965">
                  <a:moveTo>
                    <a:pt x="16742162" y="7720405"/>
                  </a:moveTo>
                  <a:lnTo>
                    <a:pt x="171449" y="7720405"/>
                  </a:lnTo>
                  <a:lnTo>
                    <a:pt x="125871" y="7714280"/>
                  </a:lnTo>
                  <a:lnTo>
                    <a:pt x="84915" y="7696997"/>
                  </a:lnTo>
                  <a:lnTo>
                    <a:pt x="50216" y="7670188"/>
                  </a:lnTo>
                  <a:lnTo>
                    <a:pt x="23407" y="7635489"/>
                  </a:lnTo>
                  <a:lnTo>
                    <a:pt x="6124" y="7594533"/>
                  </a:lnTo>
                  <a:lnTo>
                    <a:pt x="0" y="7548955"/>
                  </a:lnTo>
                  <a:lnTo>
                    <a:pt x="0" y="171449"/>
                  </a:lnTo>
                  <a:lnTo>
                    <a:pt x="6124" y="125871"/>
                  </a:lnTo>
                  <a:lnTo>
                    <a:pt x="23407" y="84915"/>
                  </a:lnTo>
                  <a:lnTo>
                    <a:pt x="50216" y="50216"/>
                  </a:lnTo>
                  <a:lnTo>
                    <a:pt x="84915" y="23407"/>
                  </a:lnTo>
                  <a:lnTo>
                    <a:pt x="125871" y="6124"/>
                  </a:lnTo>
                  <a:lnTo>
                    <a:pt x="171449" y="0"/>
                  </a:lnTo>
                  <a:lnTo>
                    <a:pt x="16742162" y="0"/>
                  </a:lnTo>
                  <a:lnTo>
                    <a:pt x="16787741" y="6124"/>
                  </a:lnTo>
                  <a:lnTo>
                    <a:pt x="16828696" y="23407"/>
                  </a:lnTo>
                  <a:lnTo>
                    <a:pt x="16863396" y="50216"/>
                  </a:lnTo>
                  <a:lnTo>
                    <a:pt x="16890204" y="84915"/>
                  </a:lnTo>
                  <a:lnTo>
                    <a:pt x="16907488" y="125871"/>
                  </a:lnTo>
                  <a:lnTo>
                    <a:pt x="16913612" y="171449"/>
                  </a:lnTo>
                  <a:lnTo>
                    <a:pt x="16913612" y="7548955"/>
                  </a:lnTo>
                  <a:lnTo>
                    <a:pt x="16907488" y="7594533"/>
                  </a:lnTo>
                  <a:lnTo>
                    <a:pt x="16890204" y="7635489"/>
                  </a:lnTo>
                  <a:lnTo>
                    <a:pt x="16863396" y="7670188"/>
                  </a:lnTo>
                  <a:lnTo>
                    <a:pt x="16828696" y="7696997"/>
                  </a:lnTo>
                  <a:lnTo>
                    <a:pt x="16787741" y="7714280"/>
                  </a:lnTo>
                  <a:lnTo>
                    <a:pt x="16742162" y="7720405"/>
                  </a:lnTo>
                  <a:close/>
                </a:path>
              </a:pathLst>
            </a:custGeom>
            <a:solidFill>
              <a:srgbClr val="5386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74357" y="4505826"/>
              <a:ext cx="11791949" cy="127634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05829" y="3932911"/>
              <a:ext cx="2695574" cy="3362325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891985" y="2297772"/>
            <a:ext cx="16340455" cy="162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5410" marR="97790" algn="ctr">
              <a:lnSpc>
                <a:spcPct val="114100"/>
              </a:lnSpc>
              <a:spcBef>
                <a:spcPts val="100"/>
              </a:spcBef>
            </a:pPr>
            <a:r>
              <a:rPr sz="2300" spc="-114">
                <a:solidFill>
                  <a:srgbClr val="FFFFFF"/>
                </a:solidFill>
                <a:latin typeface="Lucida Sans Unicode"/>
                <a:cs typeface="Lucida Sans Unicode"/>
              </a:rPr>
              <a:t>Your </a:t>
            </a:r>
            <a:r>
              <a:rPr sz="2300" spc="-120">
                <a:solidFill>
                  <a:srgbClr val="FFFFFF"/>
                </a:solidFill>
                <a:latin typeface="Lucida Sans Unicode"/>
                <a:cs typeface="Lucida Sans Unicode"/>
              </a:rPr>
              <a:t>child</a:t>
            </a:r>
            <a:r>
              <a:rPr sz="23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150">
                <a:solidFill>
                  <a:srgbClr val="FFFFFF"/>
                </a:solidFill>
                <a:latin typeface="Lucida Sans Unicode"/>
                <a:cs typeface="Lucida Sans Unicode"/>
              </a:rPr>
              <a:t>will</a:t>
            </a:r>
            <a:r>
              <a:rPr sz="230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85">
                <a:solidFill>
                  <a:srgbClr val="FFFFFF"/>
                </a:solidFill>
                <a:latin typeface="Lucida Sans Unicode"/>
                <a:cs typeface="Lucida Sans Unicode"/>
              </a:rPr>
              <a:t>continue</a:t>
            </a:r>
            <a:r>
              <a:rPr sz="23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95">
                <a:solidFill>
                  <a:srgbClr val="FFFFFF"/>
                </a:solidFill>
                <a:latin typeface="Lucida Sans Unicode"/>
                <a:cs typeface="Lucida Sans Unicode"/>
              </a:rPr>
              <a:t>to</a:t>
            </a:r>
            <a:r>
              <a:rPr sz="23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130">
                <a:solidFill>
                  <a:srgbClr val="FFFFFF"/>
                </a:solidFill>
                <a:latin typeface="Lucida Sans Unicode"/>
                <a:cs typeface="Lucida Sans Unicode"/>
              </a:rPr>
              <a:t>bring</a:t>
            </a:r>
            <a:r>
              <a:rPr sz="230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85">
                <a:solidFill>
                  <a:srgbClr val="FFFFFF"/>
                </a:solidFill>
                <a:latin typeface="Lucida Sans Unicode"/>
                <a:cs typeface="Lucida Sans Unicode"/>
              </a:rPr>
              <a:t>home</a:t>
            </a:r>
            <a:r>
              <a:rPr sz="23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70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sz="23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105">
                <a:solidFill>
                  <a:srgbClr val="FFFFFF"/>
                </a:solidFill>
                <a:latin typeface="Lucida Sans Unicode"/>
                <a:cs typeface="Lucida Sans Unicode"/>
              </a:rPr>
              <a:t>reading</a:t>
            </a:r>
            <a:r>
              <a:rPr sz="230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135">
                <a:solidFill>
                  <a:srgbClr val="FFFFFF"/>
                </a:solidFill>
                <a:latin typeface="Lucida Sans Unicode"/>
                <a:cs typeface="Lucida Sans Unicode"/>
              </a:rPr>
              <a:t>book.</a:t>
            </a:r>
            <a:r>
              <a:rPr sz="23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175">
                <a:solidFill>
                  <a:srgbClr val="FFFFFF"/>
                </a:solidFill>
                <a:latin typeface="Lucida Sans Unicode"/>
                <a:cs typeface="Lucida Sans Unicode"/>
              </a:rPr>
              <a:t>As</a:t>
            </a:r>
            <a:r>
              <a:rPr sz="230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100">
                <a:solidFill>
                  <a:srgbClr val="FFFFFF"/>
                </a:solidFill>
                <a:latin typeface="Lucida Sans Unicode"/>
                <a:cs typeface="Lucida Sans Unicode"/>
              </a:rPr>
              <a:t>they</a:t>
            </a:r>
            <a:r>
              <a:rPr sz="23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100">
                <a:solidFill>
                  <a:srgbClr val="FFFFFF"/>
                </a:solidFill>
                <a:latin typeface="Lucida Sans Unicode"/>
                <a:cs typeface="Lucida Sans Unicode"/>
              </a:rPr>
              <a:t>progress</a:t>
            </a:r>
            <a:r>
              <a:rPr sz="23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85">
                <a:solidFill>
                  <a:srgbClr val="FFFFFF"/>
                </a:solidFill>
                <a:latin typeface="Lucida Sans Unicode"/>
                <a:cs typeface="Lucida Sans Unicode"/>
              </a:rPr>
              <a:t>and</a:t>
            </a:r>
            <a:r>
              <a:rPr sz="230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75">
                <a:solidFill>
                  <a:srgbClr val="FFFFFF"/>
                </a:solidFill>
                <a:latin typeface="Lucida Sans Unicode"/>
                <a:cs typeface="Lucida Sans Unicode"/>
              </a:rPr>
              <a:t>once</a:t>
            </a:r>
            <a:r>
              <a:rPr sz="23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100">
                <a:solidFill>
                  <a:srgbClr val="FFFFFF"/>
                </a:solidFill>
                <a:latin typeface="Lucida Sans Unicode"/>
                <a:cs typeface="Lucida Sans Unicode"/>
              </a:rPr>
              <a:t>they</a:t>
            </a:r>
            <a:r>
              <a:rPr sz="23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85">
                <a:solidFill>
                  <a:srgbClr val="FFFFFF"/>
                </a:solidFill>
                <a:latin typeface="Lucida Sans Unicode"/>
                <a:cs typeface="Lucida Sans Unicode"/>
              </a:rPr>
              <a:t>have</a:t>
            </a:r>
            <a:r>
              <a:rPr sz="230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65">
                <a:solidFill>
                  <a:srgbClr val="FFFFFF"/>
                </a:solidFill>
                <a:latin typeface="Lucida Sans Unicode"/>
                <a:cs typeface="Lucida Sans Unicode"/>
              </a:rPr>
              <a:t>reached</a:t>
            </a:r>
            <a:r>
              <a:rPr sz="23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125">
                <a:solidFill>
                  <a:srgbClr val="FFFFFF"/>
                </a:solidFill>
                <a:latin typeface="Lucida Sans Unicode"/>
                <a:cs typeface="Lucida Sans Unicode"/>
              </a:rPr>
              <a:t>lime</a:t>
            </a:r>
            <a:r>
              <a:rPr sz="230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95">
                <a:solidFill>
                  <a:srgbClr val="FFFFFF"/>
                </a:solidFill>
                <a:latin typeface="Lucida Sans Unicode"/>
                <a:cs typeface="Lucida Sans Unicode"/>
              </a:rPr>
              <a:t>green</a:t>
            </a:r>
            <a:r>
              <a:rPr sz="23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140">
                <a:solidFill>
                  <a:srgbClr val="FFFFFF"/>
                </a:solidFill>
                <a:latin typeface="Lucida Sans Unicode"/>
                <a:cs typeface="Lucida Sans Unicode"/>
              </a:rPr>
              <a:t>books,</a:t>
            </a:r>
            <a:r>
              <a:rPr sz="23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20">
                <a:solidFill>
                  <a:srgbClr val="FFFFFF"/>
                </a:solidFill>
                <a:latin typeface="Lucida Sans Unicode"/>
                <a:cs typeface="Lucida Sans Unicode"/>
              </a:rPr>
              <a:t>they </a:t>
            </a:r>
            <a:r>
              <a:rPr sz="2300" spc="-150">
                <a:solidFill>
                  <a:srgbClr val="FFFFFF"/>
                </a:solidFill>
                <a:latin typeface="Lucida Sans Unicode"/>
                <a:cs typeface="Lucida Sans Unicode"/>
              </a:rPr>
              <a:t>will</a:t>
            </a:r>
            <a:r>
              <a:rPr sz="230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85">
                <a:solidFill>
                  <a:srgbClr val="FFFFFF"/>
                </a:solidFill>
                <a:latin typeface="Lucida Sans Unicode"/>
                <a:cs typeface="Lucida Sans Unicode"/>
              </a:rPr>
              <a:t>become</a:t>
            </a:r>
            <a:r>
              <a:rPr sz="23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70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sz="23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75">
                <a:solidFill>
                  <a:srgbClr val="FFFFFF"/>
                </a:solidFill>
                <a:latin typeface="Lucida Sans Unicode"/>
                <a:cs typeface="Lucida Sans Unicode"/>
              </a:rPr>
              <a:t>free</a:t>
            </a:r>
            <a:r>
              <a:rPr sz="230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80">
                <a:solidFill>
                  <a:srgbClr val="FFFFFF"/>
                </a:solidFill>
                <a:latin typeface="Lucida Sans Unicode"/>
                <a:cs typeface="Lucida Sans Unicode"/>
              </a:rPr>
              <a:t>reader,</a:t>
            </a:r>
            <a:r>
              <a:rPr sz="23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70">
                <a:solidFill>
                  <a:srgbClr val="FFFFFF"/>
                </a:solidFill>
                <a:latin typeface="Lucida Sans Unicode"/>
                <a:cs typeface="Lucida Sans Unicode"/>
              </a:rPr>
              <a:t>where</a:t>
            </a:r>
            <a:r>
              <a:rPr sz="23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100">
                <a:solidFill>
                  <a:srgbClr val="FFFFFF"/>
                </a:solidFill>
                <a:latin typeface="Lucida Sans Unicode"/>
                <a:cs typeface="Lucida Sans Unicode"/>
              </a:rPr>
              <a:t>they</a:t>
            </a:r>
            <a:r>
              <a:rPr sz="230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85">
                <a:solidFill>
                  <a:srgbClr val="FFFFFF"/>
                </a:solidFill>
                <a:latin typeface="Lucida Sans Unicode"/>
                <a:cs typeface="Lucida Sans Unicode"/>
              </a:rPr>
              <a:t>can</a:t>
            </a:r>
            <a:r>
              <a:rPr sz="23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85">
                <a:solidFill>
                  <a:srgbClr val="FFFFFF"/>
                </a:solidFill>
                <a:latin typeface="Lucida Sans Unicode"/>
                <a:cs typeface="Lucida Sans Unicode"/>
              </a:rPr>
              <a:t>choose</a:t>
            </a:r>
            <a:r>
              <a:rPr sz="23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70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sz="230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105">
                <a:solidFill>
                  <a:srgbClr val="FFFFFF"/>
                </a:solidFill>
                <a:latin typeface="Lucida Sans Unicode"/>
                <a:cs typeface="Lucida Sans Unicode"/>
              </a:rPr>
              <a:t>longer</a:t>
            </a:r>
            <a:r>
              <a:rPr sz="23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130">
                <a:solidFill>
                  <a:srgbClr val="FFFFFF"/>
                </a:solidFill>
                <a:latin typeface="Lucida Sans Unicode"/>
                <a:cs typeface="Lucida Sans Unicode"/>
              </a:rPr>
              <a:t>text</a:t>
            </a:r>
            <a:r>
              <a:rPr sz="23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114">
                <a:solidFill>
                  <a:srgbClr val="FFFFFF"/>
                </a:solidFill>
                <a:latin typeface="Lucida Sans Unicode"/>
                <a:cs typeface="Lucida Sans Unicode"/>
              </a:rPr>
              <a:t>from</a:t>
            </a:r>
            <a:r>
              <a:rPr sz="23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75">
                <a:solidFill>
                  <a:srgbClr val="FFFFFF"/>
                </a:solidFill>
                <a:latin typeface="Lucida Sans Unicode"/>
                <a:cs typeface="Lucida Sans Unicode"/>
              </a:rPr>
              <a:t>the</a:t>
            </a:r>
            <a:r>
              <a:rPr sz="230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105">
                <a:solidFill>
                  <a:srgbClr val="FFFFFF"/>
                </a:solidFill>
                <a:latin typeface="Lucida Sans Unicode"/>
                <a:cs typeface="Lucida Sans Unicode"/>
              </a:rPr>
              <a:t>Discovery</a:t>
            </a:r>
            <a:r>
              <a:rPr sz="23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75">
                <a:solidFill>
                  <a:srgbClr val="FFFFFF"/>
                </a:solidFill>
                <a:latin typeface="Lucida Sans Unicode"/>
                <a:cs typeface="Lucida Sans Unicode"/>
              </a:rPr>
              <a:t>Suite</a:t>
            </a:r>
            <a:r>
              <a:rPr sz="23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80">
                <a:solidFill>
                  <a:srgbClr val="FFFFFF"/>
                </a:solidFill>
                <a:latin typeface="Lucida Sans Unicode"/>
                <a:cs typeface="Lucida Sans Unicode"/>
              </a:rPr>
              <a:t>appropriate</a:t>
            </a:r>
            <a:r>
              <a:rPr sz="230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95">
                <a:solidFill>
                  <a:srgbClr val="FFFFFF"/>
                </a:solidFill>
                <a:latin typeface="Lucida Sans Unicode"/>
                <a:cs typeface="Lucida Sans Unicode"/>
              </a:rPr>
              <a:t>to</a:t>
            </a:r>
            <a:r>
              <a:rPr sz="23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90">
                <a:solidFill>
                  <a:srgbClr val="FFFFFF"/>
                </a:solidFill>
                <a:latin typeface="Lucida Sans Unicode"/>
                <a:cs typeface="Lucida Sans Unicode"/>
              </a:rPr>
              <a:t>their</a:t>
            </a:r>
            <a:r>
              <a:rPr sz="23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120">
                <a:solidFill>
                  <a:srgbClr val="FFFFFF"/>
                </a:solidFill>
                <a:latin typeface="Lucida Sans Unicode"/>
                <a:cs typeface="Lucida Sans Unicode"/>
              </a:rPr>
              <a:t>age</a:t>
            </a:r>
            <a:r>
              <a:rPr sz="230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10">
                <a:solidFill>
                  <a:srgbClr val="FFFFFF"/>
                </a:solidFill>
                <a:latin typeface="Lucida Sans Unicode"/>
                <a:cs typeface="Lucida Sans Unicode"/>
              </a:rPr>
              <a:t>group.</a:t>
            </a:r>
            <a:endParaRPr sz="2300">
              <a:latin typeface="Lucida Sans Unicode"/>
              <a:cs typeface="Lucida Sans Unicode"/>
            </a:endParaRPr>
          </a:p>
          <a:p>
            <a:pPr marL="12700" marR="5080" algn="ctr">
              <a:lnSpc>
                <a:spcPct val="114100"/>
              </a:lnSpc>
            </a:pPr>
            <a:r>
              <a:rPr sz="2300" spc="-114">
                <a:solidFill>
                  <a:srgbClr val="FFFFFF"/>
                </a:solidFill>
                <a:latin typeface="Lucida Sans Unicode"/>
                <a:cs typeface="Lucida Sans Unicode"/>
              </a:rPr>
              <a:t>Your </a:t>
            </a:r>
            <a:r>
              <a:rPr sz="2300" spc="-120">
                <a:solidFill>
                  <a:srgbClr val="FFFFFF"/>
                </a:solidFill>
                <a:latin typeface="Lucida Sans Unicode"/>
                <a:cs typeface="Lucida Sans Unicode"/>
              </a:rPr>
              <a:t>child</a:t>
            </a:r>
            <a:r>
              <a:rPr sz="23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150">
                <a:solidFill>
                  <a:srgbClr val="FFFFFF"/>
                </a:solidFill>
                <a:latin typeface="Lucida Sans Unicode"/>
                <a:cs typeface="Lucida Sans Unicode"/>
              </a:rPr>
              <a:t>wlll</a:t>
            </a:r>
            <a:r>
              <a:rPr sz="230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60">
                <a:solidFill>
                  <a:srgbClr val="FFFFFF"/>
                </a:solidFill>
                <a:latin typeface="Lucida Sans Unicode"/>
                <a:cs typeface="Lucida Sans Unicode"/>
              </a:rPr>
              <a:t>be</a:t>
            </a:r>
            <a:r>
              <a:rPr sz="23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130">
                <a:solidFill>
                  <a:srgbClr val="FFFFFF"/>
                </a:solidFill>
                <a:latin typeface="Lucida Sans Unicode"/>
                <a:cs typeface="Lucida Sans Unicode"/>
              </a:rPr>
              <a:t>given</a:t>
            </a:r>
            <a:r>
              <a:rPr sz="23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75">
                <a:solidFill>
                  <a:srgbClr val="FFFFFF"/>
                </a:solidFill>
                <a:latin typeface="Lucida Sans Unicode"/>
                <a:cs typeface="Lucida Sans Unicode"/>
              </a:rPr>
              <a:t>the</a:t>
            </a:r>
            <a:r>
              <a:rPr sz="230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100">
                <a:solidFill>
                  <a:srgbClr val="FFFFFF"/>
                </a:solidFill>
                <a:latin typeface="Lucida Sans Unicode"/>
                <a:cs typeface="Lucida Sans Unicode"/>
              </a:rPr>
              <a:t>opportunity</a:t>
            </a:r>
            <a:r>
              <a:rPr sz="23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95">
                <a:solidFill>
                  <a:srgbClr val="FFFFFF"/>
                </a:solidFill>
                <a:latin typeface="Lucida Sans Unicode"/>
                <a:cs typeface="Lucida Sans Unicode"/>
              </a:rPr>
              <a:t>to</a:t>
            </a:r>
            <a:r>
              <a:rPr sz="230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100">
                <a:solidFill>
                  <a:srgbClr val="FFFFFF"/>
                </a:solidFill>
                <a:latin typeface="Lucida Sans Unicode"/>
                <a:cs typeface="Lucida Sans Unicode"/>
              </a:rPr>
              <a:t>change</a:t>
            </a:r>
            <a:r>
              <a:rPr sz="23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90">
                <a:solidFill>
                  <a:srgbClr val="FFFFFF"/>
                </a:solidFill>
                <a:latin typeface="Lucida Sans Unicode"/>
                <a:cs typeface="Lucida Sans Unicode"/>
              </a:rPr>
              <a:t>their</a:t>
            </a:r>
            <a:r>
              <a:rPr sz="23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105">
                <a:solidFill>
                  <a:srgbClr val="FFFFFF"/>
                </a:solidFill>
                <a:latin typeface="Lucida Sans Unicode"/>
                <a:cs typeface="Lucida Sans Unicode"/>
              </a:rPr>
              <a:t>reading</a:t>
            </a:r>
            <a:r>
              <a:rPr sz="230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130">
                <a:solidFill>
                  <a:srgbClr val="FFFFFF"/>
                </a:solidFill>
                <a:latin typeface="Lucida Sans Unicode"/>
                <a:cs typeface="Lucida Sans Unicode"/>
              </a:rPr>
              <a:t>book</a:t>
            </a:r>
            <a:r>
              <a:rPr sz="23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80">
                <a:solidFill>
                  <a:srgbClr val="FFFFFF"/>
                </a:solidFill>
                <a:latin typeface="Lucida Sans Unicode"/>
                <a:cs typeface="Lucida Sans Unicode"/>
              </a:rPr>
              <a:t>on</a:t>
            </a:r>
            <a:r>
              <a:rPr sz="230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85">
                <a:solidFill>
                  <a:srgbClr val="FFFFFF"/>
                </a:solidFill>
                <a:latin typeface="Lucida Sans Unicode"/>
                <a:cs typeface="Lucida Sans Unicode"/>
              </a:rPr>
              <a:t>Mondays</a:t>
            </a:r>
            <a:r>
              <a:rPr sz="23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85">
                <a:solidFill>
                  <a:srgbClr val="FFFFFF"/>
                </a:solidFill>
                <a:latin typeface="Lucida Sans Unicode"/>
                <a:cs typeface="Lucida Sans Unicode"/>
              </a:rPr>
              <a:t>and</a:t>
            </a:r>
            <a:r>
              <a:rPr sz="23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120">
                <a:solidFill>
                  <a:srgbClr val="FFFFFF"/>
                </a:solidFill>
                <a:latin typeface="Lucida Sans Unicode"/>
                <a:cs typeface="Lucida Sans Unicode"/>
              </a:rPr>
              <a:t>Thursdays.</a:t>
            </a:r>
            <a:r>
              <a:rPr sz="230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>
                <a:solidFill>
                  <a:srgbClr val="FFFFFF"/>
                </a:solidFill>
                <a:latin typeface="Lucida Sans Unicode"/>
                <a:cs typeface="Lucida Sans Unicode"/>
              </a:rPr>
              <a:t>We</a:t>
            </a:r>
            <a:r>
              <a:rPr sz="23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85">
                <a:solidFill>
                  <a:srgbClr val="FFFFFF"/>
                </a:solidFill>
                <a:latin typeface="Lucida Sans Unicode"/>
                <a:cs typeface="Lucida Sans Unicode"/>
              </a:rPr>
              <a:t>encourage</a:t>
            </a:r>
            <a:r>
              <a:rPr sz="230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75">
                <a:solidFill>
                  <a:srgbClr val="FFFFFF"/>
                </a:solidFill>
                <a:latin typeface="Lucida Sans Unicode"/>
                <a:cs typeface="Lucida Sans Unicode"/>
              </a:rPr>
              <a:t>the</a:t>
            </a:r>
            <a:r>
              <a:rPr sz="23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10">
                <a:solidFill>
                  <a:srgbClr val="FFFFFF"/>
                </a:solidFill>
                <a:latin typeface="Lucida Sans Unicode"/>
                <a:cs typeface="Lucida Sans Unicode"/>
              </a:rPr>
              <a:t>children </a:t>
            </a:r>
            <a:r>
              <a:rPr sz="2300" spc="-95">
                <a:solidFill>
                  <a:srgbClr val="FFFFFF"/>
                </a:solidFill>
                <a:latin typeface="Lucida Sans Unicode"/>
                <a:cs typeface="Lucida Sans Unicode"/>
              </a:rPr>
              <a:t>to</a:t>
            </a:r>
            <a:r>
              <a:rPr sz="23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65">
                <a:solidFill>
                  <a:srgbClr val="FFFFFF"/>
                </a:solidFill>
                <a:latin typeface="Lucida Sans Unicode"/>
                <a:cs typeface="Lucida Sans Unicode"/>
              </a:rPr>
              <a:t>read</a:t>
            </a:r>
            <a:r>
              <a:rPr sz="2300" spc="-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75">
                <a:solidFill>
                  <a:srgbClr val="FFFFFF"/>
                </a:solidFill>
                <a:latin typeface="Lucida Sans Unicode"/>
                <a:cs typeface="Lucida Sans Unicode"/>
              </a:rPr>
              <a:t>the</a:t>
            </a:r>
            <a:r>
              <a:rPr sz="23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90">
                <a:solidFill>
                  <a:srgbClr val="FFFFFF"/>
                </a:solidFill>
                <a:latin typeface="Lucida Sans Unicode"/>
                <a:cs typeface="Lucida Sans Unicode"/>
              </a:rPr>
              <a:t>same</a:t>
            </a:r>
            <a:r>
              <a:rPr sz="2300" spc="-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130">
                <a:solidFill>
                  <a:srgbClr val="FFFFFF"/>
                </a:solidFill>
                <a:latin typeface="Lucida Sans Unicode"/>
                <a:cs typeface="Lucida Sans Unicode"/>
              </a:rPr>
              <a:t>book</a:t>
            </a:r>
            <a:r>
              <a:rPr sz="23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120">
                <a:solidFill>
                  <a:srgbClr val="FFFFFF"/>
                </a:solidFill>
                <a:latin typeface="Lucida Sans Unicode"/>
                <a:cs typeface="Lucida Sans Unicode"/>
              </a:rPr>
              <a:t>multiple</a:t>
            </a:r>
            <a:r>
              <a:rPr sz="2300" spc="-105">
                <a:solidFill>
                  <a:srgbClr val="FFFFFF"/>
                </a:solidFill>
                <a:latin typeface="Lucida Sans Unicode"/>
                <a:cs typeface="Lucida Sans Unicode"/>
              </a:rPr>
              <a:t> times</a:t>
            </a:r>
            <a:r>
              <a:rPr sz="23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95">
                <a:solidFill>
                  <a:srgbClr val="FFFFFF"/>
                </a:solidFill>
                <a:latin typeface="Lucida Sans Unicode"/>
                <a:cs typeface="Lucida Sans Unicode"/>
              </a:rPr>
              <a:t>to</a:t>
            </a:r>
            <a:r>
              <a:rPr sz="2300" spc="-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90">
                <a:solidFill>
                  <a:srgbClr val="FFFFFF"/>
                </a:solidFill>
                <a:latin typeface="Lucida Sans Unicode"/>
                <a:cs typeface="Lucida Sans Unicode"/>
              </a:rPr>
              <a:t>develop</a:t>
            </a:r>
            <a:r>
              <a:rPr sz="23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90">
                <a:solidFill>
                  <a:srgbClr val="FFFFFF"/>
                </a:solidFill>
                <a:latin typeface="Lucida Sans Unicode"/>
                <a:cs typeface="Lucida Sans Unicode"/>
              </a:rPr>
              <a:t>their</a:t>
            </a:r>
            <a:r>
              <a:rPr sz="2300" spc="-105">
                <a:solidFill>
                  <a:srgbClr val="FFFFFF"/>
                </a:solidFill>
                <a:latin typeface="Lucida Sans Unicode"/>
                <a:cs typeface="Lucida Sans Unicode"/>
              </a:rPr>
              <a:t> reading</a:t>
            </a:r>
            <a:r>
              <a:rPr sz="23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300" spc="-10">
                <a:solidFill>
                  <a:srgbClr val="FFFFFF"/>
                </a:solidFill>
                <a:latin typeface="Lucida Sans Unicode"/>
                <a:cs typeface="Lucida Sans Unicode"/>
              </a:rPr>
              <a:t>fluency.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5517849" y="326416"/>
            <a:ext cx="8352155" cy="13081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335"/>
              <a:t>Reading</a:t>
            </a:r>
            <a:r>
              <a:rPr spc="515"/>
              <a:t> </a:t>
            </a:r>
            <a:r>
              <a:rPr spc="340"/>
              <a:t>at</a:t>
            </a:r>
            <a:r>
              <a:rPr spc="515"/>
              <a:t> </a:t>
            </a:r>
            <a:r>
              <a:rPr spc="-20"/>
              <a:t>Home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818484" y="9856727"/>
            <a:ext cx="65087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-30">
                <a:latin typeface="Lucida Sans Unicode"/>
                <a:cs typeface="Lucida Sans Unicode"/>
              </a:rPr>
              <a:t>White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95957" y="5862609"/>
            <a:ext cx="10414000" cy="3164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600" spc="-204">
                <a:solidFill>
                  <a:srgbClr val="FFFFFF"/>
                </a:solidFill>
                <a:latin typeface="Arial Black"/>
                <a:cs typeface="Arial Black"/>
              </a:rPr>
              <a:t>How</a:t>
            </a:r>
            <a:r>
              <a:rPr sz="2600" spc="-17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600" spc="-215">
                <a:solidFill>
                  <a:srgbClr val="FFFFFF"/>
                </a:solidFill>
                <a:latin typeface="Arial Black"/>
                <a:cs typeface="Arial Black"/>
              </a:rPr>
              <a:t>can</a:t>
            </a:r>
            <a:r>
              <a:rPr sz="2600" spc="-17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600" spc="-100">
                <a:solidFill>
                  <a:srgbClr val="FFFFFF"/>
                </a:solidFill>
                <a:latin typeface="Arial Black"/>
                <a:cs typeface="Arial Black"/>
              </a:rPr>
              <a:t>you</a:t>
            </a:r>
            <a:r>
              <a:rPr sz="2600" spc="-17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600" spc="-120">
                <a:solidFill>
                  <a:srgbClr val="FFFFFF"/>
                </a:solidFill>
                <a:latin typeface="Arial Black"/>
                <a:cs typeface="Arial Black"/>
              </a:rPr>
              <a:t>help</a:t>
            </a:r>
            <a:r>
              <a:rPr sz="2600" spc="-17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600" spc="-130">
                <a:solidFill>
                  <a:srgbClr val="FFFFFF"/>
                </a:solidFill>
                <a:latin typeface="Arial Black"/>
                <a:cs typeface="Arial Black"/>
              </a:rPr>
              <a:t>reading</a:t>
            </a:r>
            <a:r>
              <a:rPr sz="2600" spc="-17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600" spc="-110">
                <a:solidFill>
                  <a:srgbClr val="FFFFFF"/>
                </a:solidFill>
                <a:latin typeface="Arial Black"/>
                <a:cs typeface="Arial Black"/>
              </a:rPr>
              <a:t>at</a:t>
            </a:r>
            <a:r>
              <a:rPr sz="2600" spc="-17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600" spc="-10">
                <a:solidFill>
                  <a:srgbClr val="FFFFFF"/>
                </a:solidFill>
                <a:latin typeface="Arial Black"/>
                <a:cs typeface="Arial Black"/>
              </a:rPr>
              <a:t>home?</a:t>
            </a:r>
            <a:endParaRPr sz="2600">
              <a:latin typeface="Arial Black"/>
              <a:cs typeface="Arial Black"/>
            </a:endParaRPr>
          </a:p>
          <a:p>
            <a:pPr marL="12700" marR="5080" algn="ctr">
              <a:lnSpc>
                <a:spcPct val="115399"/>
              </a:lnSpc>
              <a:spcBef>
                <a:spcPts val="3600"/>
              </a:spcBef>
              <a:tabLst>
                <a:tab pos="2454910" algn="l"/>
                <a:tab pos="8574405" algn="l"/>
              </a:tabLst>
            </a:pPr>
            <a:r>
              <a:rPr sz="2600" spc="-70">
                <a:solidFill>
                  <a:srgbClr val="FFFFFF"/>
                </a:solidFill>
                <a:latin typeface="Lucida Sans Unicode"/>
                <a:cs typeface="Lucida Sans Unicode"/>
              </a:rPr>
              <a:t>Please</a:t>
            </a:r>
            <a:r>
              <a:rPr sz="2600" spc="-1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-75">
                <a:solidFill>
                  <a:srgbClr val="FFFFFF"/>
                </a:solidFill>
                <a:latin typeface="Lucida Sans Unicode"/>
                <a:cs typeface="Lucida Sans Unicode"/>
              </a:rPr>
              <a:t>read</a:t>
            </a:r>
            <a:r>
              <a:rPr sz="260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-130">
                <a:solidFill>
                  <a:srgbClr val="FFFFFF"/>
                </a:solidFill>
                <a:latin typeface="Lucida Sans Unicode"/>
                <a:cs typeface="Lucida Sans Unicode"/>
              </a:rPr>
              <a:t>with</a:t>
            </a:r>
            <a:r>
              <a:rPr sz="2600" spc="-1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-110">
                <a:solidFill>
                  <a:srgbClr val="FFFFFF"/>
                </a:solidFill>
                <a:latin typeface="Lucida Sans Unicode"/>
                <a:cs typeface="Lucida Sans Unicode"/>
              </a:rPr>
              <a:t>your</a:t>
            </a:r>
            <a:r>
              <a:rPr sz="260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-135">
                <a:solidFill>
                  <a:srgbClr val="FFFFFF"/>
                </a:solidFill>
                <a:latin typeface="Lucida Sans Unicode"/>
                <a:cs typeface="Lucida Sans Unicode"/>
              </a:rPr>
              <a:t>child</a:t>
            </a:r>
            <a:r>
              <a:rPr sz="2600" spc="-1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-100">
                <a:solidFill>
                  <a:srgbClr val="FFFFFF"/>
                </a:solidFill>
                <a:latin typeface="Lucida Sans Unicode"/>
                <a:cs typeface="Lucida Sans Unicode"/>
              </a:rPr>
              <a:t>every</a:t>
            </a:r>
            <a:r>
              <a:rPr sz="260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-125">
                <a:solidFill>
                  <a:srgbClr val="FFFFFF"/>
                </a:solidFill>
                <a:latin typeface="Lucida Sans Unicode"/>
                <a:cs typeface="Lucida Sans Unicode"/>
              </a:rPr>
              <a:t>day</a:t>
            </a:r>
            <a:r>
              <a:rPr sz="260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-95">
                <a:solidFill>
                  <a:srgbClr val="FFFFFF"/>
                </a:solidFill>
                <a:latin typeface="Lucida Sans Unicode"/>
                <a:cs typeface="Lucida Sans Unicode"/>
              </a:rPr>
              <a:t>and</a:t>
            </a:r>
            <a:r>
              <a:rPr sz="2600" spc="-1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-105">
                <a:solidFill>
                  <a:srgbClr val="FFFFFF"/>
                </a:solidFill>
                <a:latin typeface="Lucida Sans Unicode"/>
                <a:cs typeface="Lucida Sans Unicode"/>
              </a:rPr>
              <a:t>support</a:t>
            </a:r>
            <a:r>
              <a:rPr sz="260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-100">
                <a:solidFill>
                  <a:srgbClr val="FFFFFF"/>
                </a:solidFill>
                <a:latin typeface="Lucida Sans Unicode"/>
                <a:cs typeface="Lucida Sans Unicode"/>
              </a:rPr>
              <a:t>them</a:t>
            </a:r>
            <a:r>
              <a:rPr sz="2600" spc="-1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-105">
                <a:solidFill>
                  <a:srgbClr val="FFFFFF"/>
                </a:solidFill>
                <a:latin typeface="Lucida Sans Unicode"/>
                <a:cs typeface="Lucida Sans Unicode"/>
              </a:rPr>
              <a:t>to</a:t>
            </a:r>
            <a:r>
              <a:rPr sz="260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-185">
                <a:solidFill>
                  <a:srgbClr val="FFFFFF"/>
                </a:solidFill>
                <a:latin typeface="Lucida Sans Unicode"/>
                <a:cs typeface="Lucida Sans Unicode"/>
              </a:rPr>
              <a:t>log</a:t>
            </a:r>
            <a:r>
              <a:rPr sz="260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-20">
                <a:solidFill>
                  <a:srgbClr val="FFFFFF"/>
                </a:solidFill>
                <a:latin typeface="Lucida Sans Unicode"/>
                <a:cs typeface="Lucida Sans Unicode"/>
              </a:rPr>
              <a:t>what </a:t>
            </a:r>
            <a:r>
              <a:rPr sz="2600" spc="-110">
                <a:solidFill>
                  <a:srgbClr val="FFFFFF"/>
                </a:solidFill>
                <a:latin typeface="Lucida Sans Unicode"/>
                <a:cs typeface="Lucida Sans Unicode"/>
              </a:rPr>
              <a:t>they</a:t>
            </a:r>
            <a:r>
              <a:rPr sz="2600" spc="-1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-95">
                <a:solidFill>
                  <a:srgbClr val="FFFFFF"/>
                </a:solidFill>
                <a:latin typeface="Lucida Sans Unicode"/>
                <a:cs typeface="Lucida Sans Unicode"/>
              </a:rPr>
              <a:t>have</a:t>
            </a:r>
            <a:r>
              <a:rPr sz="2600" spc="-1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-20">
                <a:solidFill>
                  <a:srgbClr val="FFFFFF"/>
                </a:solidFill>
                <a:latin typeface="Lucida Sans Unicode"/>
                <a:cs typeface="Lucida Sans Unicode"/>
              </a:rPr>
              <a:t>read.</a:t>
            </a:r>
            <a:r>
              <a:rPr sz="260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sz="2600" spc="-130">
                <a:solidFill>
                  <a:srgbClr val="FFFFFF"/>
                </a:solidFill>
                <a:latin typeface="Lucida Sans Unicode"/>
                <a:cs typeface="Lucida Sans Unicode"/>
              </a:rPr>
              <a:t>Just</a:t>
            </a:r>
            <a:r>
              <a:rPr sz="2600" spc="-1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-190">
                <a:solidFill>
                  <a:srgbClr val="FFFFFF"/>
                </a:solidFill>
                <a:latin typeface="Lucida Sans Unicode"/>
                <a:cs typeface="Lucida Sans Unicode"/>
              </a:rPr>
              <a:t>10</a:t>
            </a:r>
            <a:r>
              <a:rPr sz="2600" spc="-1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-110">
                <a:solidFill>
                  <a:srgbClr val="FFFFFF"/>
                </a:solidFill>
                <a:latin typeface="Lucida Sans Unicode"/>
                <a:cs typeface="Lucida Sans Unicode"/>
              </a:rPr>
              <a:t>minutes</a:t>
            </a:r>
            <a:r>
              <a:rPr sz="2600" spc="-1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-80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sz="2600" spc="-1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-125">
                <a:solidFill>
                  <a:srgbClr val="FFFFFF"/>
                </a:solidFill>
                <a:latin typeface="Lucida Sans Unicode"/>
                <a:cs typeface="Lucida Sans Unicode"/>
              </a:rPr>
              <a:t>day</a:t>
            </a:r>
            <a:r>
              <a:rPr sz="2600" spc="-1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-150">
                <a:solidFill>
                  <a:srgbClr val="FFFFFF"/>
                </a:solidFill>
                <a:latin typeface="Lucida Sans Unicode"/>
                <a:cs typeface="Lucida Sans Unicode"/>
              </a:rPr>
              <a:t>is</a:t>
            </a:r>
            <a:r>
              <a:rPr sz="2600" spc="-1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-190">
                <a:solidFill>
                  <a:srgbClr val="FFFFFF"/>
                </a:solidFill>
                <a:latin typeface="Lucida Sans Unicode"/>
                <a:cs typeface="Lucida Sans Unicode"/>
              </a:rPr>
              <a:t>60</a:t>
            </a:r>
            <a:r>
              <a:rPr sz="2600" spc="-1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-95">
                <a:solidFill>
                  <a:srgbClr val="FFFFFF"/>
                </a:solidFill>
                <a:latin typeface="Lucida Sans Unicode"/>
                <a:cs typeface="Lucida Sans Unicode"/>
              </a:rPr>
              <a:t>hours</a:t>
            </a:r>
            <a:r>
              <a:rPr sz="2600" spc="-1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-80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sz="2600" spc="-1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-10">
                <a:solidFill>
                  <a:srgbClr val="FFFFFF"/>
                </a:solidFill>
                <a:latin typeface="Lucida Sans Unicode"/>
                <a:cs typeface="Lucida Sans Unicode"/>
              </a:rPr>
              <a:t>year.</a:t>
            </a:r>
            <a:r>
              <a:rPr sz="260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sz="2600" spc="-145">
                <a:solidFill>
                  <a:srgbClr val="FFFFFF"/>
                </a:solidFill>
                <a:latin typeface="Lucida Sans Unicode"/>
                <a:cs typeface="Lucida Sans Unicode"/>
              </a:rPr>
              <a:t>The</a:t>
            </a:r>
            <a:r>
              <a:rPr sz="2600" spc="-1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-105">
                <a:solidFill>
                  <a:srgbClr val="FFFFFF"/>
                </a:solidFill>
                <a:latin typeface="Lucida Sans Unicode"/>
                <a:cs typeface="Lucida Sans Unicode"/>
              </a:rPr>
              <a:t>benefits to</a:t>
            </a:r>
            <a:r>
              <a:rPr sz="2600" spc="-1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-110">
                <a:solidFill>
                  <a:srgbClr val="FFFFFF"/>
                </a:solidFill>
                <a:latin typeface="Lucida Sans Unicode"/>
                <a:cs typeface="Lucida Sans Unicode"/>
              </a:rPr>
              <a:t>your</a:t>
            </a:r>
            <a:r>
              <a:rPr sz="2600" spc="-1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-135">
                <a:solidFill>
                  <a:srgbClr val="FFFFFF"/>
                </a:solidFill>
                <a:latin typeface="Lucida Sans Unicode"/>
                <a:cs typeface="Lucida Sans Unicode"/>
              </a:rPr>
              <a:t>child</a:t>
            </a:r>
            <a:r>
              <a:rPr sz="2600" spc="-1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-55">
                <a:solidFill>
                  <a:srgbClr val="FFFFFF"/>
                </a:solidFill>
                <a:latin typeface="Lucida Sans Unicode"/>
                <a:cs typeface="Lucida Sans Unicode"/>
              </a:rPr>
              <a:t>are</a:t>
            </a:r>
            <a:r>
              <a:rPr sz="2600" spc="-1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-10">
                <a:solidFill>
                  <a:srgbClr val="FFFFFF"/>
                </a:solidFill>
                <a:latin typeface="Lucida Sans Unicode"/>
                <a:cs typeface="Lucida Sans Unicode"/>
              </a:rPr>
              <a:t>huge!</a:t>
            </a:r>
            <a:endParaRPr sz="26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26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</a:pPr>
            <a:r>
              <a:rPr sz="2600" spc="-114">
                <a:solidFill>
                  <a:srgbClr val="FFFFFF"/>
                </a:solidFill>
                <a:latin typeface="Lucida Sans Unicode"/>
                <a:cs typeface="Lucida Sans Unicode"/>
              </a:rPr>
              <a:t>Children</a:t>
            </a:r>
            <a:r>
              <a:rPr sz="2600" spc="-1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-165">
                <a:solidFill>
                  <a:srgbClr val="FFFFFF"/>
                </a:solidFill>
                <a:latin typeface="Lucida Sans Unicode"/>
                <a:cs typeface="Lucida Sans Unicode"/>
              </a:rPr>
              <a:t>will</a:t>
            </a:r>
            <a:r>
              <a:rPr sz="2600" spc="-1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-75">
                <a:solidFill>
                  <a:srgbClr val="FFFFFF"/>
                </a:solidFill>
                <a:latin typeface="Lucida Sans Unicode"/>
                <a:cs typeface="Lucida Sans Unicode"/>
              </a:rPr>
              <a:t>be</a:t>
            </a:r>
            <a:r>
              <a:rPr sz="2600" spc="-1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-75">
                <a:solidFill>
                  <a:srgbClr val="FFFFFF"/>
                </a:solidFill>
                <a:latin typeface="Lucida Sans Unicode"/>
                <a:cs typeface="Lucida Sans Unicode"/>
              </a:rPr>
              <a:t>rewarded</a:t>
            </a:r>
            <a:r>
              <a:rPr sz="2600" spc="-1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-110">
                <a:solidFill>
                  <a:srgbClr val="FFFFFF"/>
                </a:solidFill>
                <a:latin typeface="Lucida Sans Unicode"/>
                <a:cs typeface="Lucida Sans Unicode"/>
              </a:rPr>
              <a:t>for</a:t>
            </a:r>
            <a:r>
              <a:rPr sz="2600" spc="-1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-110">
                <a:solidFill>
                  <a:srgbClr val="FFFFFF"/>
                </a:solidFill>
                <a:latin typeface="Lucida Sans Unicode"/>
                <a:cs typeface="Lucida Sans Unicode"/>
              </a:rPr>
              <a:t>regular</a:t>
            </a:r>
            <a:r>
              <a:rPr sz="2600" spc="-1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-114">
                <a:solidFill>
                  <a:srgbClr val="FFFFFF"/>
                </a:solidFill>
                <a:latin typeface="Lucida Sans Unicode"/>
                <a:cs typeface="Lucida Sans Unicode"/>
              </a:rPr>
              <a:t>reading</a:t>
            </a:r>
            <a:r>
              <a:rPr sz="2600" spc="-1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-100">
                <a:solidFill>
                  <a:srgbClr val="FFFFFF"/>
                </a:solidFill>
                <a:latin typeface="Lucida Sans Unicode"/>
                <a:cs typeface="Lucida Sans Unicode"/>
              </a:rPr>
              <a:t>at</a:t>
            </a:r>
            <a:r>
              <a:rPr sz="2600" spc="-1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600" spc="-10">
                <a:solidFill>
                  <a:srgbClr val="FFFFFF"/>
                </a:solidFill>
                <a:latin typeface="Lucida Sans Unicode"/>
                <a:cs typeface="Lucida Sans Unicode"/>
              </a:rPr>
              <a:t>home.</a:t>
            </a:r>
            <a:endParaRPr sz="26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74593" y="0"/>
            <a:ext cx="13435170" cy="1003461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76000" y="2531187"/>
            <a:ext cx="17048480" cy="7449820"/>
          </a:xfrm>
          <a:custGeom>
            <a:avLst/>
            <a:gdLst/>
            <a:ahLst/>
            <a:cxnLst/>
            <a:rect l="l" t="t" r="r" b="b"/>
            <a:pathLst>
              <a:path w="17048480" h="7449820">
                <a:moveTo>
                  <a:pt x="16876767" y="7449650"/>
                </a:moveTo>
                <a:lnTo>
                  <a:pt x="171450" y="7449650"/>
                </a:lnTo>
                <a:lnTo>
                  <a:pt x="125871" y="7443525"/>
                </a:lnTo>
                <a:lnTo>
                  <a:pt x="84915" y="7426242"/>
                </a:lnTo>
                <a:lnTo>
                  <a:pt x="50216" y="7399433"/>
                </a:lnTo>
                <a:lnTo>
                  <a:pt x="23407" y="7364734"/>
                </a:lnTo>
                <a:lnTo>
                  <a:pt x="6124" y="7323778"/>
                </a:lnTo>
                <a:lnTo>
                  <a:pt x="0" y="7278200"/>
                </a:lnTo>
                <a:lnTo>
                  <a:pt x="0" y="171450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50" y="0"/>
                </a:lnTo>
                <a:lnTo>
                  <a:pt x="16876767" y="0"/>
                </a:lnTo>
                <a:lnTo>
                  <a:pt x="16922345" y="6124"/>
                </a:lnTo>
                <a:lnTo>
                  <a:pt x="16963301" y="23407"/>
                </a:lnTo>
                <a:lnTo>
                  <a:pt x="16998001" y="50216"/>
                </a:lnTo>
                <a:lnTo>
                  <a:pt x="17024809" y="84915"/>
                </a:lnTo>
                <a:lnTo>
                  <a:pt x="17042093" y="125871"/>
                </a:lnTo>
                <a:lnTo>
                  <a:pt x="17048217" y="171450"/>
                </a:lnTo>
                <a:lnTo>
                  <a:pt x="17048217" y="7278200"/>
                </a:lnTo>
                <a:lnTo>
                  <a:pt x="17042093" y="7323778"/>
                </a:lnTo>
                <a:lnTo>
                  <a:pt x="17024809" y="7364734"/>
                </a:lnTo>
                <a:lnTo>
                  <a:pt x="16998001" y="7399433"/>
                </a:lnTo>
                <a:lnTo>
                  <a:pt x="16963301" y="7426242"/>
                </a:lnTo>
                <a:lnTo>
                  <a:pt x="16922345" y="7443525"/>
                </a:lnTo>
                <a:lnTo>
                  <a:pt x="16876767" y="7449650"/>
                </a:lnTo>
                <a:close/>
              </a:path>
            </a:pathLst>
          </a:custGeom>
          <a:solidFill>
            <a:srgbClr val="344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09041" y="471528"/>
            <a:ext cx="11918315" cy="1654810"/>
          </a:xfrm>
          <a:custGeom>
            <a:avLst/>
            <a:gdLst/>
            <a:ahLst/>
            <a:cxnLst/>
            <a:rect l="l" t="t" r="r" b="b"/>
            <a:pathLst>
              <a:path w="11918315" h="1654810">
                <a:moveTo>
                  <a:pt x="11746641" y="1654568"/>
                </a:moveTo>
                <a:lnTo>
                  <a:pt x="171449" y="1654568"/>
                </a:lnTo>
                <a:lnTo>
                  <a:pt x="125871" y="1648444"/>
                </a:lnTo>
                <a:lnTo>
                  <a:pt x="84915" y="1631160"/>
                </a:lnTo>
                <a:lnTo>
                  <a:pt x="50216" y="1604352"/>
                </a:lnTo>
                <a:lnTo>
                  <a:pt x="23407" y="1569652"/>
                </a:lnTo>
                <a:lnTo>
                  <a:pt x="6124" y="1528696"/>
                </a:lnTo>
                <a:lnTo>
                  <a:pt x="0" y="1483118"/>
                </a:lnTo>
                <a:lnTo>
                  <a:pt x="0" y="171449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49" y="0"/>
                </a:lnTo>
                <a:lnTo>
                  <a:pt x="11746641" y="0"/>
                </a:lnTo>
                <a:lnTo>
                  <a:pt x="11792219" y="6124"/>
                </a:lnTo>
                <a:lnTo>
                  <a:pt x="11833175" y="23407"/>
                </a:lnTo>
                <a:lnTo>
                  <a:pt x="11867875" y="50216"/>
                </a:lnTo>
                <a:lnTo>
                  <a:pt x="11894683" y="84915"/>
                </a:lnTo>
                <a:lnTo>
                  <a:pt x="11911967" y="125871"/>
                </a:lnTo>
                <a:lnTo>
                  <a:pt x="11918091" y="171449"/>
                </a:lnTo>
                <a:lnTo>
                  <a:pt x="11918091" y="1483118"/>
                </a:lnTo>
                <a:lnTo>
                  <a:pt x="11911967" y="1528696"/>
                </a:lnTo>
                <a:lnTo>
                  <a:pt x="11894683" y="1569652"/>
                </a:lnTo>
                <a:lnTo>
                  <a:pt x="11867875" y="1604352"/>
                </a:lnTo>
                <a:lnTo>
                  <a:pt x="11833175" y="1631160"/>
                </a:lnTo>
                <a:lnTo>
                  <a:pt x="11792219" y="1648444"/>
                </a:lnTo>
                <a:lnTo>
                  <a:pt x="11746641" y="1654568"/>
                </a:lnTo>
                <a:close/>
              </a:path>
            </a:pathLst>
          </a:custGeom>
          <a:solidFill>
            <a:srgbClr val="344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2090864" y="586611"/>
            <a:ext cx="9493250" cy="13081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320"/>
              <a:t>English</a:t>
            </a:r>
            <a:r>
              <a:rPr spc="509"/>
              <a:t> </a:t>
            </a:r>
            <a:r>
              <a:rPr spc="200"/>
              <a:t>Curriculum</a:t>
            </a:r>
          </a:p>
        </p:txBody>
      </p:sp>
      <p:sp>
        <p:nvSpPr>
          <p:cNvPr id="5" name="object 5"/>
          <p:cNvSpPr/>
          <p:nvPr/>
        </p:nvSpPr>
        <p:spPr>
          <a:xfrm>
            <a:off x="13161762" y="471528"/>
            <a:ext cx="4097654" cy="1654810"/>
          </a:xfrm>
          <a:custGeom>
            <a:avLst/>
            <a:gdLst/>
            <a:ahLst/>
            <a:cxnLst/>
            <a:rect l="l" t="t" r="r" b="b"/>
            <a:pathLst>
              <a:path w="4097655" h="1654810">
                <a:moveTo>
                  <a:pt x="3926087" y="1654568"/>
                </a:moveTo>
                <a:lnTo>
                  <a:pt x="171449" y="1654568"/>
                </a:lnTo>
                <a:lnTo>
                  <a:pt x="125871" y="1648444"/>
                </a:lnTo>
                <a:lnTo>
                  <a:pt x="84916" y="1631160"/>
                </a:lnTo>
                <a:lnTo>
                  <a:pt x="50216" y="1604352"/>
                </a:lnTo>
                <a:lnTo>
                  <a:pt x="23408" y="1569652"/>
                </a:lnTo>
                <a:lnTo>
                  <a:pt x="6124" y="1528696"/>
                </a:lnTo>
                <a:lnTo>
                  <a:pt x="0" y="1483118"/>
                </a:lnTo>
                <a:lnTo>
                  <a:pt x="0" y="171449"/>
                </a:lnTo>
                <a:lnTo>
                  <a:pt x="6124" y="125871"/>
                </a:lnTo>
                <a:lnTo>
                  <a:pt x="23408" y="84915"/>
                </a:lnTo>
                <a:lnTo>
                  <a:pt x="50216" y="50216"/>
                </a:lnTo>
                <a:lnTo>
                  <a:pt x="84916" y="23407"/>
                </a:lnTo>
                <a:lnTo>
                  <a:pt x="125871" y="6124"/>
                </a:lnTo>
                <a:lnTo>
                  <a:pt x="171449" y="0"/>
                </a:lnTo>
                <a:lnTo>
                  <a:pt x="3926087" y="0"/>
                </a:lnTo>
                <a:lnTo>
                  <a:pt x="3971665" y="6124"/>
                </a:lnTo>
                <a:lnTo>
                  <a:pt x="4012621" y="23407"/>
                </a:lnTo>
                <a:lnTo>
                  <a:pt x="4047320" y="50216"/>
                </a:lnTo>
                <a:lnTo>
                  <a:pt x="4074129" y="84915"/>
                </a:lnTo>
                <a:lnTo>
                  <a:pt x="4091412" y="125871"/>
                </a:lnTo>
                <a:lnTo>
                  <a:pt x="4097537" y="171449"/>
                </a:lnTo>
                <a:lnTo>
                  <a:pt x="4097537" y="1483118"/>
                </a:lnTo>
                <a:lnTo>
                  <a:pt x="4091412" y="1528696"/>
                </a:lnTo>
                <a:lnTo>
                  <a:pt x="4074129" y="1569652"/>
                </a:lnTo>
                <a:lnTo>
                  <a:pt x="4047320" y="1604352"/>
                </a:lnTo>
                <a:lnTo>
                  <a:pt x="4012621" y="1631160"/>
                </a:lnTo>
                <a:lnTo>
                  <a:pt x="3971665" y="1648444"/>
                </a:lnTo>
                <a:lnTo>
                  <a:pt x="3926087" y="1654568"/>
                </a:lnTo>
                <a:close/>
              </a:path>
            </a:pathLst>
          </a:custGeom>
          <a:solidFill>
            <a:srgbClr val="5386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34557" y="8183501"/>
            <a:ext cx="16461740" cy="1654810"/>
          </a:xfrm>
          <a:custGeom>
            <a:avLst/>
            <a:gdLst/>
            <a:ahLst/>
            <a:cxnLst/>
            <a:rect l="l" t="t" r="r" b="b"/>
            <a:pathLst>
              <a:path w="16461740" h="1654809">
                <a:moveTo>
                  <a:pt x="16290883" y="1654568"/>
                </a:moveTo>
                <a:lnTo>
                  <a:pt x="171450" y="1654568"/>
                </a:lnTo>
                <a:lnTo>
                  <a:pt x="125871" y="1648444"/>
                </a:lnTo>
                <a:lnTo>
                  <a:pt x="84915" y="1631161"/>
                </a:lnTo>
                <a:lnTo>
                  <a:pt x="50216" y="1604352"/>
                </a:lnTo>
                <a:lnTo>
                  <a:pt x="23407" y="1569653"/>
                </a:lnTo>
                <a:lnTo>
                  <a:pt x="6124" y="1528696"/>
                </a:lnTo>
                <a:lnTo>
                  <a:pt x="0" y="1483118"/>
                </a:lnTo>
                <a:lnTo>
                  <a:pt x="0" y="171450"/>
                </a:lnTo>
                <a:lnTo>
                  <a:pt x="6124" y="125872"/>
                </a:lnTo>
                <a:lnTo>
                  <a:pt x="23407" y="84916"/>
                </a:lnTo>
                <a:lnTo>
                  <a:pt x="50216" y="50216"/>
                </a:lnTo>
                <a:lnTo>
                  <a:pt x="84915" y="23408"/>
                </a:lnTo>
                <a:lnTo>
                  <a:pt x="125871" y="6124"/>
                </a:lnTo>
                <a:lnTo>
                  <a:pt x="171450" y="0"/>
                </a:lnTo>
                <a:lnTo>
                  <a:pt x="16290883" y="0"/>
                </a:lnTo>
                <a:lnTo>
                  <a:pt x="16336461" y="6124"/>
                </a:lnTo>
                <a:lnTo>
                  <a:pt x="16377417" y="23408"/>
                </a:lnTo>
                <a:lnTo>
                  <a:pt x="16412117" y="50216"/>
                </a:lnTo>
                <a:lnTo>
                  <a:pt x="16438925" y="84916"/>
                </a:lnTo>
                <a:lnTo>
                  <a:pt x="16456209" y="125872"/>
                </a:lnTo>
                <a:lnTo>
                  <a:pt x="16461666" y="166484"/>
                </a:lnTo>
                <a:lnTo>
                  <a:pt x="16461666" y="1488084"/>
                </a:lnTo>
                <a:lnTo>
                  <a:pt x="16456209" y="1528696"/>
                </a:lnTo>
                <a:lnTo>
                  <a:pt x="16438925" y="1569653"/>
                </a:lnTo>
                <a:lnTo>
                  <a:pt x="16412117" y="1604352"/>
                </a:lnTo>
                <a:lnTo>
                  <a:pt x="16377417" y="1631161"/>
                </a:lnTo>
                <a:lnTo>
                  <a:pt x="16336461" y="1648444"/>
                </a:lnTo>
                <a:lnTo>
                  <a:pt x="16290883" y="1654568"/>
                </a:lnTo>
                <a:close/>
              </a:path>
            </a:pathLst>
          </a:custGeom>
          <a:solidFill>
            <a:srgbClr val="5386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3725683" y="688289"/>
            <a:ext cx="2873375" cy="11709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7500" spc="360">
                <a:solidFill>
                  <a:srgbClr val="FFFFFF"/>
                </a:solidFill>
                <a:latin typeface="Cambria"/>
                <a:cs typeface="Cambria"/>
              </a:rPr>
              <a:t>Year</a:t>
            </a:r>
            <a:r>
              <a:rPr sz="7500" spc="45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7500" spc="-50">
                <a:solidFill>
                  <a:srgbClr val="FFFFFF"/>
                </a:solidFill>
                <a:latin typeface="Cambria"/>
                <a:cs typeface="Cambria"/>
              </a:rPr>
              <a:t>2</a:t>
            </a:r>
            <a:endParaRPr sz="750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36095" y="8304172"/>
            <a:ext cx="15528290" cy="1511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16100"/>
              </a:lnSpc>
              <a:spcBef>
                <a:spcPts val="100"/>
              </a:spcBef>
            </a:pPr>
            <a:r>
              <a:rPr sz="2800" spc="-110">
                <a:latin typeface="Lucida Sans Unicode"/>
                <a:cs typeface="Lucida Sans Unicode"/>
              </a:rPr>
              <a:t>In</a:t>
            </a:r>
            <a:r>
              <a:rPr sz="2800" spc="-130">
                <a:latin typeface="Lucida Sans Unicode"/>
                <a:cs typeface="Lucida Sans Unicode"/>
              </a:rPr>
              <a:t> </a:t>
            </a:r>
            <a:r>
              <a:rPr sz="2800" spc="-125">
                <a:latin typeface="Lucida Sans Unicode"/>
                <a:cs typeface="Lucida Sans Unicode"/>
              </a:rPr>
              <a:t>Year</a:t>
            </a:r>
            <a:r>
              <a:rPr sz="2800" spc="-130">
                <a:latin typeface="Lucida Sans Unicode"/>
                <a:cs typeface="Lucida Sans Unicode"/>
              </a:rPr>
              <a:t> </a:t>
            </a:r>
            <a:r>
              <a:rPr sz="2800" spc="-185">
                <a:latin typeface="Lucida Sans Unicode"/>
                <a:cs typeface="Lucida Sans Unicode"/>
              </a:rPr>
              <a:t>2</a:t>
            </a:r>
            <a:r>
              <a:rPr sz="2800" spc="-125">
                <a:latin typeface="Lucida Sans Unicode"/>
                <a:cs typeface="Lucida Sans Unicode"/>
              </a:rPr>
              <a:t> </a:t>
            </a:r>
            <a:r>
              <a:rPr sz="2800" spc="-85">
                <a:latin typeface="Lucida Sans Unicode"/>
                <a:cs typeface="Lucida Sans Unicode"/>
              </a:rPr>
              <a:t>the</a:t>
            </a:r>
            <a:r>
              <a:rPr sz="2800" spc="-130">
                <a:latin typeface="Lucida Sans Unicode"/>
                <a:cs typeface="Lucida Sans Unicode"/>
              </a:rPr>
              <a:t> </a:t>
            </a:r>
            <a:r>
              <a:rPr sz="2800" spc="-120">
                <a:latin typeface="Lucida Sans Unicode"/>
                <a:cs typeface="Lucida Sans Unicode"/>
              </a:rPr>
              <a:t>children</a:t>
            </a:r>
            <a:r>
              <a:rPr sz="2800" spc="-125">
                <a:latin typeface="Lucida Sans Unicode"/>
                <a:cs typeface="Lucida Sans Unicode"/>
              </a:rPr>
              <a:t> </a:t>
            </a:r>
            <a:r>
              <a:rPr sz="2800" spc="-185">
                <a:latin typeface="Lucida Sans Unicode"/>
                <a:cs typeface="Lucida Sans Unicode"/>
              </a:rPr>
              <a:t>will</a:t>
            </a:r>
            <a:r>
              <a:rPr sz="2800" spc="-130">
                <a:latin typeface="Lucida Sans Unicode"/>
                <a:cs typeface="Lucida Sans Unicode"/>
              </a:rPr>
              <a:t> </a:t>
            </a:r>
            <a:r>
              <a:rPr sz="2800" spc="-140">
                <a:latin typeface="Lucida Sans Unicode"/>
                <a:cs typeface="Lucida Sans Unicode"/>
              </a:rPr>
              <a:t>take</a:t>
            </a:r>
            <a:r>
              <a:rPr sz="2800" spc="-130">
                <a:latin typeface="Lucida Sans Unicode"/>
                <a:cs typeface="Lucida Sans Unicode"/>
              </a:rPr>
              <a:t> </a:t>
            </a:r>
            <a:r>
              <a:rPr sz="2800" spc="-105">
                <a:latin typeface="Lucida Sans Unicode"/>
                <a:cs typeface="Lucida Sans Unicode"/>
              </a:rPr>
              <a:t>part</a:t>
            </a:r>
            <a:r>
              <a:rPr sz="2800" spc="-125">
                <a:latin typeface="Lucida Sans Unicode"/>
                <a:cs typeface="Lucida Sans Unicode"/>
              </a:rPr>
              <a:t> </a:t>
            </a:r>
            <a:r>
              <a:rPr sz="2800" spc="-145">
                <a:latin typeface="Lucida Sans Unicode"/>
                <a:cs typeface="Lucida Sans Unicode"/>
              </a:rPr>
              <a:t>in</a:t>
            </a:r>
            <a:r>
              <a:rPr sz="2800" spc="-130">
                <a:latin typeface="Lucida Sans Unicode"/>
                <a:cs typeface="Lucida Sans Unicode"/>
              </a:rPr>
              <a:t> </a:t>
            </a:r>
            <a:r>
              <a:rPr sz="2800" spc="-60">
                <a:latin typeface="Lucida Sans Unicode"/>
                <a:cs typeface="Lucida Sans Unicode"/>
              </a:rPr>
              <a:t>SPAG</a:t>
            </a:r>
            <a:r>
              <a:rPr sz="2800" spc="-125">
                <a:latin typeface="Lucida Sans Unicode"/>
                <a:cs typeface="Lucida Sans Unicode"/>
              </a:rPr>
              <a:t> </a:t>
            </a:r>
            <a:r>
              <a:rPr sz="2800" spc="-165">
                <a:latin typeface="Lucida Sans Unicode"/>
                <a:cs typeface="Lucida Sans Unicode"/>
              </a:rPr>
              <a:t>(Spelling,</a:t>
            </a:r>
            <a:r>
              <a:rPr sz="2800" spc="-130">
                <a:latin typeface="Lucida Sans Unicode"/>
                <a:cs typeface="Lucida Sans Unicode"/>
              </a:rPr>
              <a:t> </a:t>
            </a:r>
            <a:r>
              <a:rPr sz="2800" spc="-95">
                <a:latin typeface="Lucida Sans Unicode"/>
                <a:cs typeface="Lucida Sans Unicode"/>
              </a:rPr>
              <a:t>Punctuation</a:t>
            </a:r>
            <a:r>
              <a:rPr sz="2800" spc="-130">
                <a:latin typeface="Lucida Sans Unicode"/>
                <a:cs typeface="Lucida Sans Unicode"/>
              </a:rPr>
              <a:t> </a:t>
            </a:r>
            <a:r>
              <a:rPr sz="2800">
                <a:latin typeface="Lucida Sans Unicode"/>
                <a:cs typeface="Lucida Sans Unicode"/>
              </a:rPr>
              <a:t>&amp;</a:t>
            </a:r>
            <a:r>
              <a:rPr sz="2800" spc="-125">
                <a:latin typeface="Lucida Sans Unicode"/>
                <a:cs typeface="Lucida Sans Unicode"/>
              </a:rPr>
              <a:t> </a:t>
            </a:r>
            <a:r>
              <a:rPr sz="2800" spc="-100">
                <a:latin typeface="Lucida Sans Unicode"/>
                <a:cs typeface="Lucida Sans Unicode"/>
              </a:rPr>
              <a:t>Grammar)</a:t>
            </a:r>
            <a:r>
              <a:rPr sz="2800" spc="-130">
                <a:latin typeface="Lucida Sans Unicode"/>
                <a:cs typeface="Lucida Sans Unicode"/>
              </a:rPr>
              <a:t> </a:t>
            </a:r>
            <a:r>
              <a:rPr sz="2800" spc="-125">
                <a:latin typeface="Lucida Sans Unicode"/>
                <a:cs typeface="Lucida Sans Unicode"/>
              </a:rPr>
              <a:t>sessions </a:t>
            </a:r>
            <a:r>
              <a:rPr sz="2800" spc="-145">
                <a:latin typeface="Lucida Sans Unicode"/>
                <a:cs typeface="Lucida Sans Unicode"/>
              </a:rPr>
              <a:t>in</a:t>
            </a:r>
            <a:r>
              <a:rPr sz="2800" spc="-130">
                <a:latin typeface="Lucida Sans Unicode"/>
                <a:cs typeface="Lucida Sans Unicode"/>
              </a:rPr>
              <a:t> </a:t>
            </a:r>
            <a:r>
              <a:rPr sz="2800" spc="-35">
                <a:latin typeface="Lucida Sans Unicode"/>
                <a:cs typeface="Lucida Sans Unicode"/>
              </a:rPr>
              <a:t>school. </a:t>
            </a:r>
            <a:r>
              <a:rPr sz="2800" spc="-190">
                <a:latin typeface="Lucida Sans Unicode"/>
                <a:cs typeface="Lucida Sans Unicode"/>
              </a:rPr>
              <a:t>This</a:t>
            </a:r>
            <a:r>
              <a:rPr sz="2800" spc="-130">
                <a:latin typeface="Lucida Sans Unicode"/>
                <a:cs typeface="Lucida Sans Unicode"/>
              </a:rPr>
              <a:t> </a:t>
            </a:r>
            <a:r>
              <a:rPr sz="2800" spc="-165">
                <a:latin typeface="Lucida Sans Unicode"/>
                <a:cs typeface="Lucida Sans Unicode"/>
              </a:rPr>
              <a:t>is</a:t>
            </a:r>
            <a:r>
              <a:rPr sz="2800" spc="-125">
                <a:latin typeface="Lucida Sans Unicode"/>
                <a:cs typeface="Lucida Sans Unicode"/>
              </a:rPr>
              <a:t> </a:t>
            </a:r>
            <a:r>
              <a:rPr sz="2800" spc="-85">
                <a:latin typeface="Lucida Sans Unicode"/>
                <a:cs typeface="Lucida Sans Unicode"/>
              </a:rPr>
              <a:t>an</a:t>
            </a:r>
            <a:r>
              <a:rPr sz="2800" spc="-130">
                <a:latin typeface="Lucida Sans Unicode"/>
                <a:cs typeface="Lucida Sans Unicode"/>
              </a:rPr>
              <a:t> </a:t>
            </a:r>
            <a:r>
              <a:rPr sz="2800" spc="-125">
                <a:latin typeface="Lucida Sans Unicode"/>
                <a:cs typeface="Lucida Sans Unicode"/>
              </a:rPr>
              <a:t>opportunity </a:t>
            </a:r>
            <a:r>
              <a:rPr sz="2800" spc="-110">
                <a:latin typeface="Lucida Sans Unicode"/>
                <a:cs typeface="Lucida Sans Unicode"/>
              </a:rPr>
              <a:t>to</a:t>
            </a:r>
            <a:r>
              <a:rPr sz="2800" spc="-130">
                <a:latin typeface="Lucida Sans Unicode"/>
                <a:cs typeface="Lucida Sans Unicode"/>
              </a:rPr>
              <a:t> </a:t>
            </a:r>
            <a:r>
              <a:rPr sz="2800" spc="-100">
                <a:latin typeface="Lucida Sans Unicode"/>
                <a:cs typeface="Lucida Sans Unicode"/>
              </a:rPr>
              <a:t>learn</a:t>
            </a:r>
            <a:r>
              <a:rPr sz="2800" spc="-125">
                <a:latin typeface="Lucida Sans Unicode"/>
                <a:cs typeface="Lucida Sans Unicode"/>
              </a:rPr>
              <a:t> </a:t>
            </a:r>
            <a:r>
              <a:rPr sz="2800" spc="-100">
                <a:latin typeface="Lucida Sans Unicode"/>
                <a:cs typeface="Lucida Sans Unicode"/>
              </a:rPr>
              <a:t>new</a:t>
            </a:r>
            <a:r>
              <a:rPr sz="2800" spc="-130">
                <a:latin typeface="Lucida Sans Unicode"/>
                <a:cs typeface="Lucida Sans Unicode"/>
              </a:rPr>
              <a:t> </a:t>
            </a:r>
            <a:r>
              <a:rPr sz="2800" spc="-155">
                <a:latin typeface="Lucida Sans Unicode"/>
                <a:cs typeface="Lucida Sans Unicode"/>
              </a:rPr>
              <a:t>spelling</a:t>
            </a:r>
            <a:r>
              <a:rPr sz="2800" spc="-125">
                <a:latin typeface="Lucida Sans Unicode"/>
                <a:cs typeface="Lucida Sans Unicode"/>
              </a:rPr>
              <a:t> </a:t>
            </a:r>
            <a:r>
              <a:rPr sz="2800" spc="-110">
                <a:latin typeface="Lucida Sans Unicode"/>
                <a:cs typeface="Lucida Sans Unicode"/>
              </a:rPr>
              <a:t>rules</a:t>
            </a:r>
            <a:r>
              <a:rPr sz="2800" spc="-130">
                <a:latin typeface="Lucida Sans Unicode"/>
                <a:cs typeface="Lucida Sans Unicode"/>
              </a:rPr>
              <a:t> </a:t>
            </a:r>
            <a:r>
              <a:rPr sz="2800" spc="-100">
                <a:latin typeface="Lucida Sans Unicode"/>
                <a:cs typeface="Lucida Sans Unicode"/>
              </a:rPr>
              <a:t>and</a:t>
            </a:r>
            <a:r>
              <a:rPr sz="2800" spc="-125">
                <a:latin typeface="Lucida Sans Unicode"/>
                <a:cs typeface="Lucida Sans Unicode"/>
              </a:rPr>
              <a:t> </a:t>
            </a:r>
            <a:r>
              <a:rPr sz="2800" spc="-90">
                <a:latin typeface="Lucida Sans Unicode"/>
                <a:cs typeface="Lucida Sans Unicode"/>
              </a:rPr>
              <a:t>recap</a:t>
            </a:r>
            <a:r>
              <a:rPr sz="2800" spc="-125">
                <a:latin typeface="Lucida Sans Unicode"/>
                <a:cs typeface="Lucida Sans Unicode"/>
              </a:rPr>
              <a:t> </a:t>
            </a:r>
            <a:r>
              <a:rPr sz="2800" spc="-160">
                <a:latin typeface="Lucida Sans Unicode"/>
                <a:cs typeface="Lucida Sans Unicode"/>
              </a:rPr>
              <a:t>all</a:t>
            </a:r>
            <a:r>
              <a:rPr sz="2800" spc="-130">
                <a:latin typeface="Lucida Sans Unicode"/>
                <a:cs typeface="Lucida Sans Unicode"/>
              </a:rPr>
              <a:t> </a:t>
            </a:r>
            <a:r>
              <a:rPr sz="2800" spc="-150">
                <a:latin typeface="Lucida Sans Unicode"/>
                <a:cs typeface="Lucida Sans Unicode"/>
              </a:rPr>
              <a:t>of</a:t>
            </a:r>
            <a:r>
              <a:rPr sz="2800" spc="-125">
                <a:latin typeface="Lucida Sans Unicode"/>
                <a:cs typeface="Lucida Sans Unicode"/>
              </a:rPr>
              <a:t> </a:t>
            </a:r>
            <a:r>
              <a:rPr sz="2800" spc="-110">
                <a:latin typeface="Lucida Sans Unicode"/>
                <a:cs typeface="Lucida Sans Unicode"/>
              </a:rPr>
              <a:t>their</a:t>
            </a:r>
            <a:r>
              <a:rPr sz="2800" spc="-130">
                <a:latin typeface="Lucida Sans Unicode"/>
                <a:cs typeface="Lucida Sans Unicode"/>
              </a:rPr>
              <a:t> </a:t>
            </a:r>
            <a:r>
              <a:rPr sz="2800" spc="-100">
                <a:latin typeface="Lucida Sans Unicode"/>
                <a:cs typeface="Lucida Sans Unicode"/>
              </a:rPr>
              <a:t>Phonics</a:t>
            </a:r>
            <a:r>
              <a:rPr sz="2800" spc="-125">
                <a:latin typeface="Lucida Sans Unicode"/>
                <a:cs typeface="Lucida Sans Unicode"/>
              </a:rPr>
              <a:t> </a:t>
            </a:r>
            <a:r>
              <a:rPr sz="2800" spc="-140">
                <a:latin typeface="Lucida Sans Unicode"/>
                <a:cs typeface="Lucida Sans Unicode"/>
              </a:rPr>
              <a:t>learning</a:t>
            </a:r>
            <a:r>
              <a:rPr sz="2800" spc="-130">
                <a:latin typeface="Lucida Sans Unicode"/>
                <a:cs typeface="Lucida Sans Unicode"/>
              </a:rPr>
              <a:t> </a:t>
            </a:r>
            <a:r>
              <a:rPr sz="2800" spc="-135">
                <a:latin typeface="Lucida Sans Unicode"/>
                <a:cs typeface="Lucida Sans Unicode"/>
              </a:rPr>
              <a:t>from</a:t>
            </a:r>
            <a:r>
              <a:rPr sz="2800" spc="-125">
                <a:latin typeface="Lucida Sans Unicode"/>
                <a:cs typeface="Lucida Sans Unicode"/>
              </a:rPr>
              <a:t> </a:t>
            </a:r>
            <a:r>
              <a:rPr sz="2800" spc="-20">
                <a:latin typeface="Lucida Sans Unicode"/>
                <a:cs typeface="Lucida Sans Unicode"/>
              </a:rPr>
              <a:t>Year </a:t>
            </a:r>
            <a:r>
              <a:rPr sz="2800" spc="-105">
                <a:latin typeface="Lucida Sans Unicode"/>
                <a:cs typeface="Lucida Sans Unicode"/>
              </a:rPr>
              <a:t>One.</a:t>
            </a:r>
            <a:r>
              <a:rPr sz="2800" spc="-135">
                <a:latin typeface="Lucida Sans Unicode"/>
                <a:cs typeface="Lucida Sans Unicode"/>
              </a:rPr>
              <a:t> </a:t>
            </a:r>
            <a:r>
              <a:rPr sz="2800" spc="-120">
                <a:latin typeface="Lucida Sans Unicode"/>
                <a:cs typeface="Lucida Sans Unicode"/>
              </a:rPr>
              <a:t>There</a:t>
            </a:r>
            <a:r>
              <a:rPr sz="2800" spc="-135">
                <a:latin typeface="Lucida Sans Unicode"/>
                <a:cs typeface="Lucida Sans Unicode"/>
              </a:rPr>
              <a:t> </a:t>
            </a:r>
            <a:r>
              <a:rPr sz="2800" spc="-165">
                <a:latin typeface="Lucida Sans Unicode"/>
                <a:cs typeface="Lucida Sans Unicode"/>
              </a:rPr>
              <a:t>is</a:t>
            </a:r>
            <a:r>
              <a:rPr sz="2800" spc="-135">
                <a:latin typeface="Lucida Sans Unicode"/>
                <a:cs typeface="Lucida Sans Unicode"/>
              </a:rPr>
              <a:t> </a:t>
            </a:r>
            <a:r>
              <a:rPr sz="2800" spc="-85">
                <a:latin typeface="Lucida Sans Unicode"/>
                <a:cs typeface="Lucida Sans Unicode"/>
              </a:rPr>
              <a:t>a</a:t>
            </a:r>
            <a:r>
              <a:rPr sz="2800" spc="-135">
                <a:latin typeface="Lucida Sans Unicode"/>
                <a:cs typeface="Lucida Sans Unicode"/>
              </a:rPr>
              <a:t> </a:t>
            </a:r>
            <a:r>
              <a:rPr sz="2800" spc="-140">
                <a:latin typeface="Lucida Sans Unicode"/>
                <a:cs typeface="Lucida Sans Unicode"/>
              </a:rPr>
              <a:t>strong</a:t>
            </a:r>
            <a:r>
              <a:rPr sz="2800" spc="-135">
                <a:latin typeface="Lucida Sans Unicode"/>
                <a:cs typeface="Lucida Sans Unicode"/>
              </a:rPr>
              <a:t> focus </a:t>
            </a:r>
            <a:r>
              <a:rPr sz="2800" spc="-95">
                <a:latin typeface="Lucida Sans Unicode"/>
                <a:cs typeface="Lucida Sans Unicode"/>
              </a:rPr>
              <a:t>on</a:t>
            </a:r>
            <a:r>
              <a:rPr sz="2800" spc="-135">
                <a:latin typeface="Lucida Sans Unicode"/>
                <a:cs typeface="Lucida Sans Unicode"/>
              </a:rPr>
              <a:t> </a:t>
            </a:r>
            <a:r>
              <a:rPr sz="2800" spc="-85">
                <a:latin typeface="Lucida Sans Unicode"/>
                <a:cs typeface="Lucida Sans Unicode"/>
              </a:rPr>
              <a:t>the</a:t>
            </a:r>
            <a:r>
              <a:rPr sz="2800" spc="-135">
                <a:latin typeface="Lucida Sans Unicode"/>
                <a:cs typeface="Lucida Sans Unicode"/>
              </a:rPr>
              <a:t> </a:t>
            </a:r>
            <a:r>
              <a:rPr sz="2800" spc="-90">
                <a:latin typeface="Lucida Sans Unicode"/>
                <a:cs typeface="Lucida Sans Unicode"/>
              </a:rPr>
              <a:t>use</a:t>
            </a:r>
            <a:r>
              <a:rPr sz="2800" spc="-135">
                <a:latin typeface="Lucida Sans Unicode"/>
                <a:cs typeface="Lucida Sans Unicode"/>
              </a:rPr>
              <a:t> </a:t>
            </a:r>
            <a:r>
              <a:rPr sz="2800" spc="-150">
                <a:latin typeface="Lucida Sans Unicode"/>
                <a:cs typeface="Lucida Sans Unicode"/>
              </a:rPr>
              <a:t>of</a:t>
            </a:r>
            <a:r>
              <a:rPr sz="2800" spc="-135">
                <a:latin typeface="Lucida Sans Unicode"/>
                <a:cs typeface="Lucida Sans Unicode"/>
              </a:rPr>
              <a:t> </a:t>
            </a:r>
            <a:r>
              <a:rPr sz="2800" spc="-100">
                <a:latin typeface="Lucida Sans Unicode"/>
                <a:cs typeface="Lucida Sans Unicode"/>
              </a:rPr>
              <a:t>correct</a:t>
            </a:r>
            <a:r>
              <a:rPr sz="2800" spc="-135">
                <a:latin typeface="Lucida Sans Unicode"/>
                <a:cs typeface="Lucida Sans Unicode"/>
              </a:rPr>
              <a:t> </a:t>
            </a:r>
            <a:r>
              <a:rPr sz="2800" spc="-100">
                <a:latin typeface="Lucida Sans Unicode"/>
                <a:cs typeface="Lucida Sans Unicode"/>
              </a:rPr>
              <a:t>standard</a:t>
            </a:r>
            <a:r>
              <a:rPr sz="2800" spc="-135">
                <a:latin typeface="Lucida Sans Unicode"/>
                <a:cs typeface="Lucida Sans Unicode"/>
              </a:rPr>
              <a:t> </a:t>
            </a:r>
            <a:r>
              <a:rPr sz="2800" spc="-10">
                <a:latin typeface="Lucida Sans Unicode"/>
                <a:cs typeface="Lucida Sans Unicode"/>
              </a:rPr>
              <a:t>English.</a:t>
            </a:r>
            <a:endParaRPr sz="2800">
              <a:latin typeface="Lucida Sans Unicode"/>
              <a:cs typeface="Lucida Sans Unicode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123F9C0-9447-8AEE-7730-4EC8C2F5B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0864" y="2685176"/>
            <a:ext cx="13543446" cy="547548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9890" y="338898"/>
            <a:ext cx="17048480" cy="9548495"/>
            <a:chOff x="619890" y="338898"/>
            <a:chExt cx="17048480" cy="9548495"/>
          </a:xfrm>
        </p:grpSpPr>
        <p:sp>
          <p:nvSpPr>
            <p:cNvPr id="3" name="object 3"/>
            <p:cNvSpPr/>
            <p:nvPr/>
          </p:nvSpPr>
          <p:spPr>
            <a:xfrm>
              <a:off x="619890" y="338898"/>
              <a:ext cx="17048480" cy="1623695"/>
            </a:xfrm>
            <a:custGeom>
              <a:avLst/>
              <a:gdLst/>
              <a:ahLst/>
              <a:cxnLst/>
              <a:rect l="l" t="t" r="r" b="b"/>
              <a:pathLst>
                <a:path w="17048480" h="1623695">
                  <a:moveTo>
                    <a:pt x="16876766" y="1623307"/>
                  </a:moveTo>
                  <a:lnTo>
                    <a:pt x="171449" y="1623307"/>
                  </a:lnTo>
                  <a:lnTo>
                    <a:pt x="125871" y="1617182"/>
                  </a:lnTo>
                  <a:lnTo>
                    <a:pt x="84915" y="1599899"/>
                  </a:lnTo>
                  <a:lnTo>
                    <a:pt x="50216" y="1573090"/>
                  </a:lnTo>
                  <a:lnTo>
                    <a:pt x="23407" y="1538391"/>
                  </a:lnTo>
                  <a:lnTo>
                    <a:pt x="6124" y="1497435"/>
                  </a:lnTo>
                  <a:lnTo>
                    <a:pt x="0" y="1451857"/>
                  </a:lnTo>
                  <a:lnTo>
                    <a:pt x="0" y="171449"/>
                  </a:lnTo>
                  <a:lnTo>
                    <a:pt x="6124" y="125871"/>
                  </a:lnTo>
                  <a:lnTo>
                    <a:pt x="23407" y="84915"/>
                  </a:lnTo>
                  <a:lnTo>
                    <a:pt x="50216" y="50216"/>
                  </a:lnTo>
                  <a:lnTo>
                    <a:pt x="84915" y="23407"/>
                  </a:lnTo>
                  <a:lnTo>
                    <a:pt x="125871" y="6124"/>
                  </a:lnTo>
                  <a:lnTo>
                    <a:pt x="171449" y="0"/>
                  </a:lnTo>
                  <a:lnTo>
                    <a:pt x="16876766" y="0"/>
                  </a:lnTo>
                  <a:lnTo>
                    <a:pt x="16922345" y="6124"/>
                  </a:lnTo>
                  <a:lnTo>
                    <a:pt x="16963301" y="23407"/>
                  </a:lnTo>
                  <a:lnTo>
                    <a:pt x="16998000" y="50216"/>
                  </a:lnTo>
                  <a:lnTo>
                    <a:pt x="17024808" y="84915"/>
                  </a:lnTo>
                  <a:lnTo>
                    <a:pt x="17042092" y="125871"/>
                  </a:lnTo>
                  <a:lnTo>
                    <a:pt x="17048216" y="171449"/>
                  </a:lnTo>
                  <a:lnTo>
                    <a:pt x="17048216" y="1451857"/>
                  </a:lnTo>
                  <a:lnTo>
                    <a:pt x="17042092" y="1497435"/>
                  </a:lnTo>
                  <a:lnTo>
                    <a:pt x="17024808" y="1538391"/>
                  </a:lnTo>
                  <a:lnTo>
                    <a:pt x="16998000" y="1573090"/>
                  </a:lnTo>
                  <a:lnTo>
                    <a:pt x="16963301" y="1599899"/>
                  </a:lnTo>
                  <a:lnTo>
                    <a:pt x="16922345" y="1617182"/>
                  </a:lnTo>
                  <a:lnTo>
                    <a:pt x="16876766" y="1623307"/>
                  </a:lnTo>
                  <a:close/>
                </a:path>
              </a:pathLst>
            </a:custGeom>
            <a:solidFill>
              <a:srgbClr val="3449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9890" y="1912084"/>
              <a:ext cx="16913860" cy="7975600"/>
            </a:xfrm>
            <a:custGeom>
              <a:avLst/>
              <a:gdLst/>
              <a:ahLst/>
              <a:cxnLst/>
              <a:rect l="l" t="t" r="r" b="b"/>
              <a:pathLst>
                <a:path w="16913860" h="7975600">
                  <a:moveTo>
                    <a:pt x="16742162" y="7975091"/>
                  </a:moveTo>
                  <a:lnTo>
                    <a:pt x="171449" y="7975091"/>
                  </a:lnTo>
                  <a:lnTo>
                    <a:pt x="125871" y="7968967"/>
                  </a:lnTo>
                  <a:lnTo>
                    <a:pt x="84915" y="7951683"/>
                  </a:lnTo>
                  <a:lnTo>
                    <a:pt x="50216" y="7924875"/>
                  </a:lnTo>
                  <a:lnTo>
                    <a:pt x="23407" y="7890175"/>
                  </a:lnTo>
                  <a:lnTo>
                    <a:pt x="6124" y="7849219"/>
                  </a:lnTo>
                  <a:lnTo>
                    <a:pt x="0" y="7803641"/>
                  </a:lnTo>
                  <a:lnTo>
                    <a:pt x="0" y="171449"/>
                  </a:lnTo>
                  <a:lnTo>
                    <a:pt x="6124" y="125871"/>
                  </a:lnTo>
                  <a:lnTo>
                    <a:pt x="23407" y="84915"/>
                  </a:lnTo>
                  <a:lnTo>
                    <a:pt x="50216" y="50216"/>
                  </a:lnTo>
                  <a:lnTo>
                    <a:pt x="84915" y="23407"/>
                  </a:lnTo>
                  <a:lnTo>
                    <a:pt x="125871" y="6124"/>
                  </a:lnTo>
                  <a:lnTo>
                    <a:pt x="171449" y="0"/>
                  </a:lnTo>
                  <a:lnTo>
                    <a:pt x="16742162" y="0"/>
                  </a:lnTo>
                  <a:lnTo>
                    <a:pt x="16787740" y="6124"/>
                  </a:lnTo>
                  <a:lnTo>
                    <a:pt x="16828696" y="23407"/>
                  </a:lnTo>
                  <a:lnTo>
                    <a:pt x="16863396" y="50216"/>
                  </a:lnTo>
                  <a:lnTo>
                    <a:pt x="16890205" y="84915"/>
                  </a:lnTo>
                  <a:lnTo>
                    <a:pt x="16907489" y="125871"/>
                  </a:lnTo>
                  <a:lnTo>
                    <a:pt x="16913614" y="171449"/>
                  </a:lnTo>
                  <a:lnTo>
                    <a:pt x="16913614" y="7803641"/>
                  </a:lnTo>
                  <a:lnTo>
                    <a:pt x="16907489" y="7849219"/>
                  </a:lnTo>
                  <a:lnTo>
                    <a:pt x="16890205" y="7890175"/>
                  </a:lnTo>
                  <a:lnTo>
                    <a:pt x="16863396" y="7924875"/>
                  </a:lnTo>
                  <a:lnTo>
                    <a:pt x="16828696" y="7951683"/>
                  </a:lnTo>
                  <a:lnTo>
                    <a:pt x="16787740" y="7968967"/>
                  </a:lnTo>
                  <a:lnTo>
                    <a:pt x="16742162" y="7975091"/>
                  </a:lnTo>
                  <a:close/>
                </a:path>
              </a:pathLst>
            </a:custGeom>
            <a:solidFill>
              <a:srgbClr val="5386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62228" y="4230690"/>
              <a:ext cx="7505699" cy="5314949"/>
            </a:xfrm>
            <a:prstGeom prst="rect">
              <a:avLst/>
            </a:prstGeom>
          </p:spPr>
        </p:pic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7853353" y="450241"/>
            <a:ext cx="2543175" cy="13081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80"/>
              <a:t>SPAG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818484" y="9856727"/>
            <a:ext cx="65087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-30">
                <a:latin typeface="Lucida Sans Unicode"/>
                <a:cs typeface="Lucida Sans Unicode"/>
              </a:rPr>
              <a:t>White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8045" y="1861265"/>
            <a:ext cx="16597630" cy="7486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14599"/>
              </a:lnSpc>
              <a:spcBef>
                <a:spcPts val="100"/>
              </a:spcBef>
            </a:pPr>
            <a:r>
              <a:rPr sz="3000">
                <a:solidFill>
                  <a:srgbClr val="FFFFFF"/>
                </a:solidFill>
                <a:latin typeface="Lucida Sans Unicode"/>
                <a:cs typeface="Lucida Sans Unicode"/>
              </a:rPr>
              <a:t>SPaG</a:t>
            </a:r>
            <a:r>
              <a:rPr sz="3000" spc="-1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25">
                <a:solidFill>
                  <a:srgbClr val="FFFFFF"/>
                </a:solidFill>
                <a:latin typeface="Lucida Sans Unicode"/>
                <a:cs typeface="Lucida Sans Unicode"/>
              </a:rPr>
              <a:t>stands</a:t>
            </a:r>
            <a:r>
              <a:rPr sz="3000" spc="-1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30">
                <a:solidFill>
                  <a:srgbClr val="FFFFFF"/>
                </a:solidFill>
                <a:latin typeface="Lucida Sans Unicode"/>
                <a:cs typeface="Lucida Sans Unicode"/>
              </a:rPr>
              <a:t>for</a:t>
            </a:r>
            <a:r>
              <a:rPr sz="3000" spc="-1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65">
                <a:solidFill>
                  <a:srgbClr val="FFFFFF"/>
                </a:solidFill>
                <a:latin typeface="Lucida Sans Unicode"/>
                <a:cs typeface="Lucida Sans Unicode"/>
              </a:rPr>
              <a:t>Spelling,</a:t>
            </a:r>
            <a:r>
              <a:rPr sz="3000" spc="-1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00">
                <a:solidFill>
                  <a:srgbClr val="FFFFFF"/>
                </a:solidFill>
                <a:latin typeface="Lucida Sans Unicode"/>
                <a:cs typeface="Lucida Sans Unicode"/>
              </a:rPr>
              <a:t>Punctuation</a:t>
            </a:r>
            <a:r>
              <a:rPr sz="3000" spc="-1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05">
                <a:solidFill>
                  <a:srgbClr val="FFFFFF"/>
                </a:solidFill>
                <a:latin typeface="Lucida Sans Unicode"/>
                <a:cs typeface="Lucida Sans Unicode"/>
              </a:rPr>
              <a:t>and</a:t>
            </a:r>
            <a:r>
              <a:rPr sz="3000" spc="-1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00">
                <a:solidFill>
                  <a:srgbClr val="FFFFFF"/>
                </a:solidFill>
                <a:latin typeface="Lucida Sans Unicode"/>
                <a:cs typeface="Lucida Sans Unicode"/>
              </a:rPr>
              <a:t>Grammar</a:t>
            </a:r>
            <a:r>
              <a:rPr sz="3000" spc="-1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05">
                <a:solidFill>
                  <a:srgbClr val="FFFFFF"/>
                </a:solidFill>
                <a:latin typeface="Lucida Sans Unicode"/>
                <a:cs typeface="Lucida Sans Unicode"/>
              </a:rPr>
              <a:t>and</a:t>
            </a:r>
            <a:r>
              <a:rPr sz="3000" spc="-1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75">
                <a:solidFill>
                  <a:srgbClr val="FFFFFF"/>
                </a:solidFill>
                <a:latin typeface="Lucida Sans Unicode"/>
                <a:cs typeface="Lucida Sans Unicode"/>
              </a:rPr>
              <a:t>is</a:t>
            </a:r>
            <a:r>
              <a:rPr sz="3000" spc="-1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90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sz="3000" spc="-1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90">
                <a:solidFill>
                  <a:srgbClr val="FFFFFF"/>
                </a:solidFill>
                <a:latin typeface="Lucida Sans Unicode"/>
                <a:cs typeface="Lucida Sans Unicode"/>
              </a:rPr>
              <a:t>key</a:t>
            </a:r>
            <a:r>
              <a:rPr sz="3000" spc="-1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05">
                <a:solidFill>
                  <a:srgbClr val="FFFFFF"/>
                </a:solidFill>
                <a:latin typeface="Lucida Sans Unicode"/>
                <a:cs typeface="Lucida Sans Unicode"/>
              </a:rPr>
              <a:t>part</a:t>
            </a:r>
            <a:r>
              <a:rPr sz="3000" spc="-1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60">
                <a:solidFill>
                  <a:srgbClr val="FFFFFF"/>
                </a:solidFill>
                <a:latin typeface="Lucida Sans Unicode"/>
                <a:cs typeface="Lucida Sans Unicode"/>
              </a:rPr>
              <a:t>of</a:t>
            </a:r>
            <a:r>
              <a:rPr sz="3000" spc="-1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90">
                <a:solidFill>
                  <a:srgbClr val="FFFFFF"/>
                </a:solidFill>
                <a:latin typeface="Lucida Sans Unicode"/>
                <a:cs typeface="Lucida Sans Unicode"/>
              </a:rPr>
              <a:t>our</a:t>
            </a:r>
            <a:r>
              <a:rPr sz="3000" spc="-1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55">
                <a:solidFill>
                  <a:srgbClr val="FFFFFF"/>
                </a:solidFill>
                <a:latin typeface="Lucida Sans Unicode"/>
                <a:cs typeface="Lucida Sans Unicode"/>
              </a:rPr>
              <a:t>English </a:t>
            </a:r>
            <a:r>
              <a:rPr sz="3000" spc="-125">
                <a:solidFill>
                  <a:srgbClr val="FFFFFF"/>
                </a:solidFill>
                <a:latin typeface="Lucida Sans Unicode"/>
                <a:cs typeface="Lucida Sans Unicode"/>
              </a:rPr>
              <a:t>curriculum</a:t>
            </a:r>
            <a:r>
              <a:rPr sz="3000" spc="-1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25">
                <a:solidFill>
                  <a:srgbClr val="FFFFFF"/>
                </a:solidFill>
                <a:latin typeface="Lucida Sans Unicode"/>
                <a:cs typeface="Lucida Sans Unicode"/>
              </a:rPr>
              <a:t>in </a:t>
            </a:r>
            <a:r>
              <a:rPr sz="3000" spc="-130">
                <a:solidFill>
                  <a:srgbClr val="FFFFFF"/>
                </a:solidFill>
                <a:latin typeface="Lucida Sans Unicode"/>
                <a:cs typeface="Lucida Sans Unicode"/>
              </a:rPr>
              <a:t>Year</a:t>
            </a:r>
            <a:r>
              <a:rPr sz="3000" spc="-1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20">
                <a:solidFill>
                  <a:srgbClr val="FFFFFF"/>
                </a:solidFill>
                <a:latin typeface="Lucida Sans Unicode"/>
                <a:cs typeface="Lucida Sans Unicode"/>
              </a:rPr>
              <a:t>Two.</a:t>
            </a:r>
            <a:endParaRPr sz="3000">
              <a:latin typeface="Lucida Sans Unicode"/>
              <a:cs typeface="Lucida Sans Unicode"/>
            </a:endParaRPr>
          </a:p>
          <a:p>
            <a:pPr marR="90805" algn="ctr">
              <a:lnSpc>
                <a:spcPct val="100000"/>
              </a:lnSpc>
              <a:spcBef>
                <a:spcPts val="525"/>
              </a:spcBef>
            </a:pPr>
            <a:r>
              <a:rPr sz="3000" spc="-200">
                <a:solidFill>
                  <a:srgbClr val="FFFFFF"/>
                </a:solidFill>
                <a:latin typeface="Lucida Sans Unicode"/>
                <a:cs typeface="Lucida Sans Unicode"/>
              </a:rPr>
              <a:t>This</a:t>
            </a:r>
            <a:r>
              <a:rPr sz="3000" spc="-1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75">
                <a:solidFill>
                  <a:srgbClr val="FFFFFF"/>
                </a:solidFill>
                <a:latin typeface="Lucida Sans Unicode"/>
                <a:cs typeface="Lucida Sans Unicode"/>
              </a:rPr>
              <a:t>is</a:t>
            </a:r>
            <a:r>
              <a:rPr sz="3000" spc="-1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50">
                <a:solidFill>
                  <a:srgbClr val="FFFFFF"/>
                </a:solidFill>
                <a:latin typeface="Lucida Sans Unicode"/>
                <a:cs typeface="Lucida Sans Unicode"/>
              </a:rPr>
              <a:t>taught </a:t>
            </a:r>
            <a:r>
              <a:rPr sz="3000" spc="-165">
                <a:solidFill>
                  <a:srgbClr val="FFFFFF"/>
                </a:solidFill>
                <a:latin typeface="Lucida Sans Unicode"/>
                <a:cs typeface="Lucida Sans Unicode"/>
              </a:rPr>
              <a:t>daily</a:t>
            </a:r>
            <a:r>
              <a:rPr sz="3000" spc="-1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30">
                <a:solidFill>
                  <a:srgbClr val="FFFFFF"/>
                </a:solidFill>
                <a:latin typeface="Lucida Sans Unicode"/>
                <a:cs typeface="Lucida Sans Unicode"/>
              </a:rPr>
              <a:t>for</a:t>
            </a:r>
            <a:r>
              <a:rPr sz="3000" spc="-1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00">
                <a:solidFill>
                  <a:srgbClr val="FFFFFF"/>
                </a:solidFill>
                <a:latin typeface="Lucida Sans Unicode"/>
                <a:cs typeface="Lucida Sans Unicode"/>
              </a:rPr>
              <a:t>around</a:t>
            </a:r>
            <a:r>
              <a:rPr sz="3000" spc="-1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200">
                <a:solidFill>
                  <a:srgbClr val="FFFFFF"/>
                </a:solidFill>
                <a:latin typeface="Lucida Sans Unicode"/>
                <a:cs typeface="Lucida Sans Unicode"/>
              </a:rPr>
              <a:t>25</a:t>
            </a:r>
            <a:r>
              <a:rPr sz="3000" spc="-1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0">
                <a:solidFill>
                  <a:srgbClr val="FFFFFF"/>
                </a:solidFill>
                <a:latin typeface="Lucida Sans Unicode"/>
                <a:cs typeface="Lucida Sans Unicode"/>
              </a:rPr>
              <a:t>minutes.</a:t>
            </a:r>
            <a:endParaRPr sz="30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525"/>
              </a:spcBef>
            </a:pPr>
            <a:r>
              <a:rPr sz="3000" spc="-165">
                <a:solidFill>
                  <a:srgbClr val="FFFFFF"/>
                </a:solidFill>
                <a:latin typeface="Lucida Sans Unicode"/>
                <a:cs typeface="Lucida Sans Unicode"/>
              </a:rPr>
              <a:t>The</a:t>
            </a:r>
            <a:r>
              <a:rPr sz="3000" spc="-1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20">
                <a:solidFill>
                  <a:srgbClr val="FFFFFF"/>
                </a:solidFill>
                <a:latin typeface="Lucida Sans Unicode"/>
                <a:cs typeface="Lucida Sans Unicode"/>
              </a:rPr>
              <a:t>table</a:t>
            </a:r>
            <a:r>
              <a:rPr sz="3000" spc="-1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30">
                <a:solidFill>
                  <a:srgbClr val="FFFFFF"/>
                </a:solidFill>
                <a:latin typeface="Lucida Sans Unicode"/>
                <a:cs typeface="Lucida Sans Unicode"/>
              </a:rPr>
              <a:t>below</a:t>
            </a:r>
            <a:r>
              <a:rPr sz="3000" spc="-1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14">
                <a:solidFill>
                  <a:srgbClr val="FFFFFF"/>
                </a:solidFill>
                <a:latin typeface="Lucida Sans Unicode"/>
                <a:cs typeface="Lucida Sans Unicode"/>
              </a:rPr>
              <a:t>has</a:t>
            </a:r>
            <a:r>
              <a:rPr sz="3000" spc="-1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90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sz="3000" spc="-1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40">
                <a:solidFill>
                  <a:srgbClr val="FFFFFF"/>
                </a:solidFill>
                <a:latin typeface="Lucida Sans Unicode"/>
                <a:cs typeface="Lucida Sans Unicode"/>
              </a:rPr>
              <a:t>summary</a:t>
            </a:r>
            <a:r>
              <a:rPr sz="3000" spc="-1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60">
                <a:solidFill>
                  <a:srgbClr val="FFFFFF"/>
                </a:solidFill>
                <a:latin typeface="Lucida Sans Unicode"/>
                <a:cs typeface="Lucida Sans Unicode"/>
              </a:rPr>
              <a:t>of</a:t>
            </a:r>
            <a:r>
              <a:rPr sz="3000" spc="-1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95">
                <a:solidFill>
                  <a:srgbClr val="FFFFFF"/>
                </a:solidFill>
                <a:latin typeface="Lucida Sans Unicode"/>
                <a:cs typeface="Lucida Sans Unicode"/>
              </a:rPr>
              <a:t>the</a:t>
            </a:r>
            <a:r>
              <a:rPr sz="3000" spc="-1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50">
                <a:solidFill>
                  <a:srgbClr val="FFFFFF"/>
                </a:solidFill>
                <a:latin typeface="Lucida Sans Unicode"/>
                <a:cs typeface="Lucida Sans Unicode"/>
              </a:rPr>
              <a:t>taught </a:t>
            </a:r>
            <a:r>
              <a:rPr sz="3000" spc="-120">
                <a:solidFill>
                  <a:srgbClr val="FFFFFF"/>
                </a:solidFill>
                <a:latin typeface="Lucida Sans Unicode"/>
                <a:cs typeface="Lucida Sans Unicode"/>
              </a:rPr>
              <a:t>content.</a:t>
            </a:r>
            <a:r>
              <a:rPr sz="3000" spc="-1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>
                <a:solidFill>
                  <a:srgbClr val="FFFFFF"/>
                </a:solidFill>
                <a:latin typeface="Lucida Sans Unicode"/>
                <a:cs typeface="Lucida Sans Unicode"/>
              </a:rPr>
              <a:t>We</a:t>
            </a:r>
            <a:r>
              <a:rPr sz="3000" spc="-1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35">
                <a:solidFill>
                  <a:srgbClr val="FFFFFF"/>
                </a:solidFill>
                <a:latin typeface="Lucida Sans Unicode"/>
                <a:cs typeface="Lucida Sans Unicode"/>
              </a:rPr>
              <a:t>also</a:t>
            </a:r>
            <a:r>
              <a:rPr sz="3000" spc="-1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70">
                <a:solidFill>
                  <a:srgbClr val="FFFFFF"/>
                </a:solidFill>
                <a:latin typeface="Lucida Sans Unicode"/>
                <a:cs typeface="Lucida Sans Unicode"/>
              </a:rPr>
              <a:t>work</a:t>
            </a:r>
            <a:r>
              <a:rPr sz="3000" spc="-1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00">
                <a:solidFill>
                  <a:srgbClr val="FFFFFF"/>
                </a:solidFill>
                <a:latin typeface="Lucida Sans Unicode"/>
                <a:cs typeface="Lucida Sans Unicode"/>
              </a:rPr>
              <a:t>on</a:t>
            </a:r>
            <a:r>
              <a:rPr sz="3000" spc="-1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90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sz="3000" spc="-1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30">
                <a:solidFill>
                  <a:srgbClr val="FFFFFF"/>
                </a:solidFill>
                <a:latin typeface="Lucida Sans Unicode"/>
                <a:cs typeface="Lucida Sans Unicode"/>
              </a:rPr>
              <a:t>range</a:t>
            </a:r>
            <a:r>
              <a:rPr sz="3000" spc="-1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60">
                <a:solidFill>
                  <a:srgbClr val="FFFFFF"/>
                </a:solidFill>
                <a:latin typeface="Lucida Sans Unicode"/>
                <a:cs typeface="Lucida Sans Unicode"/>
              </a:rPr>
              <a:t>of</a:t>
            </a:r>
            <a:r>
              <a:rPr sz="3000" spc="-1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70">
                <a:solidFill>
                  <a:srgbClr val="FFFFFF"/>
                </a:solidFill>
                <a:latin typeface="Lucida Sans Unicode"/>
                <a:cs typeface="Lucida Sans Unicode"/>
              </a:rPr>
              <a:t>spelling</a:t>
            </a:r>
            <a:r>
              <a:rPr sz="3000" spc="-1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0">
                <a:solidFill>
                  <a:srgbClr val="FFFFFF"/>
                </a:solidFill>
                <a:latin typeface="Lucida Sans Unicode"/>
                <a:cs typeface="Lucida Sans Unicode"/>
              </a:rPr>
              <a:t>rules.</a:t>
            </a:r>
            <a:endParaRPr sz="30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05"/>
              </a:spcBef>
            </a:pPr>
            <a:endParaRPr sz="3000">
              <a:latin typeface="Lucida Sans Unicode"/>
              <a:cs typeface="Lucida Sans Unicode"/>
            </a:endParaRPr>
          </a:p>
          <a:p>
            <a:pPr marL="8355330" marR="358140" indent="-635" algn="ctr">
              <a:lnSpc>
                <a:spcPct val="114599"/>
              </a:lnSpc>
            </a:pPr>
            <a:r>
              <a:rPr sz="3000" spc="-175">
                <a:solidFill>
                  <a:srgbClr val="FFFFFF"/>
                </a:solidFill>
                <a:latin typeface="Lucida Sans Unicode"/>
                <a:cs typeface="Lucida Sans Unicode"/>
              </a:rPr>
              <a:t>Alongside</a:t>
            </a:r>
            <a:r>
              <a:rPr sz="3000" spc="-1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45">
                <a:solidFill>
                  <a:srgbClr val="FFFFFF"/>
                </a:solidFill>
                <a:latin typeface="Lucida Sans Unicode"/>
                <a:cs typeface="Lucida Sans Unicode"/>
              </a:rPr>
              <a:t>this</a:t>
            </a:r>
            <a:r>
              <a:rPr sz="3000" spc="-1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10">
                <a:solidFill>
                  <a:srgbClr val="FFFFFF"/>
                </a:solidFill>
                <a:latin typeface="Lucida Sans Unicode"/>
                <a:cs typeface="Lucida Sans Unicode"/>
              </a:rPr>
              <a:t>we</a:t>
            </a:r>
            <a:r>
              <a:rPr sz="3000" spc="-1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95">
                <a:solidFill>
                  <a:srgbClr val="FFFFFF"/>
                </a:solidFill>
                <a:latin typeface="Lucida Sans Unicode"/>
                <a:cs typeface="Lucida Sans Unicode"/>
              </a:rPr>
              <a:t>will</a:t>
            </a:r>
            <a:r>
              <a:rPr sz="3000" spc="-1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35">
                <a:solidFill>
                  <a:srgbClr val="FFFFFF"/>
                </a:solidFill>
                <a:latin typeface="Lucida Sans Unicode"/>
                <a:cs typeface="Lucida Sans Unicode"/>
              </a:rPr>
              <a:t>also</a:t>
            </a:r>
            <a:r>
              <a:rPr sz="3000" spc="-1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05">
                <a:solidFill>
                  <a:srgbClr val="FFFFFF"/>
                </a:solidFill>
                <a:latin typeface="Lucida Sans Unicode"/>
                <a:cs typeface="Lucida Sans Unicode"/>
              </a:rPr>
              <a:t>learn</a:t>
            </a:r>
            <a:r>
              <a:rPr sz="3000" spc="-1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20">
                <a:solidFill>
                  <a:srgbClr val="FFFFFF"/>
                </a:solidFill>
                <a:latin typeface="Lucida Sans Unicode"/>
                <a:cs typeface="Lucida Sans Unicode"/>
              </a:rPr>
              <a:t>to</a:t>
            </a:r>
            <a:r>
              <a:rPr sz="3000" spc="-1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45">
                <a:solidFill>
                  <a:srgbClr val="FFFFFF"/>
                </a:solidFill>
                <a:latin typeface="Lucida Sans Unicode"/>
                <a:cs typeface="Lucida Sans Unicode"/>
              </a:rPr>
              <a:t>spell</a:t>
            </a:r>
            <a:r>
              <a:rPr sz="3000" spc="-1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25">
                <a:solidFill>
                  <a:srgbClr val="FFFFFF"/>
                </a:solidFill>
                <a:latin typeface="Lucida Sans Unicode"/>
                <a:cs typeface="Lucida Sans Unicode"/>
              </a:rPr>
              <a:t>the </a:t>
            </a:r>
            <a:r>
              <a:rPr sz="3000" spc="-130">
                <a:solidFill>
                  <a:srgbClr val="FFFFFF"/>
                </a:solidFill>
                <a:latin typeface="Lucida Sans Unicode"/>
                <a:cs typeface="Lucida Sans Unicode"/>
              </a:rPr>
              <a:t>Year</a:t>
            </a:r>
            <a:r>
              <a:rPr sz="3000" spc="-1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210">
                <a:solidFill>
                  <a:srgbClr val="FFFFFF"/>
                </a:solidFill>
                <a:latin typeface="Lucida Sans Unicode"/>
                <a:cs typeface="Lucida Sans Unicode"/>
              </a:rPr>
              <a:t>Two</a:t>
            </a:r>
            <a:r>
              <a:rPr sz="3000" spc="-1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35">
                <a:solidFill>
                  <a:srgbClr val="FFFFFF"/>
                </a:solidFill>
                <a:latin typeface="Lucida Sans Unicode"/>
                <a:cs typeface="Lucida Sans Unicode"/>
              </a:rPr>
              <a:t>common</a:t>
            </a:r>
            <a:r>
              <a:rPr sz="3000" spc="-1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35">
                <a:solidFill>
                  <a:srgbClr val="FFFFFF"/>
                </a:solidFill>
                <a:latin typeface="Lucida Sans Unicode"/>
                <a:cs typeface="Lucida Sans Unicode"/>
              </a:rPr>
              <a:t>exception</a:t>
            </a:r>
            <a:r>
              <a:rPr sz="3000" spc="-1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25">
                <a:solidFill>
                  <a:srgbClr val="FFFFFF"/>
                </a:solidFill>
                <a:latin typeface="Lucida Sans Unicode"/>
                <a:cs typeface="Lucida Sans Unicode"/>
              </a:rPr>
              <a:t>words</a:t>
            </a:r>
            <a:r>
              <a:rPr sz="3000" spc="-1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05">
                <a:solidFill>
                  <a:srgbClr val="FFFFFF"/>
                </a:solidFill>
                <a:latin typeface="Lucida Sans Unicode"/>
                <a:cs typeface="Lucida Sans Unicode"/>
              </a:rPr>
              <a:t>and</a:t>
            </a:r>
            <a:r>
              <a:rPr sz="3000" spc="-1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0">
                <a:solidFill>
                  <a:srgbClr val="FFFFFF"/>
                </a:solidFill>
                <a:latin typeface="Lucida Sans Unicode"/>
                <a:cs typeface="Lucida Sans Unicode"/>
              </a:rPr>
              <a:t>there </a:t>
            </a:r>
            <a:r>
              <a:rPr sz="3000" spc="-195">
                <a:solidFill>
                  <a:srgbClr val="FFFFFF"/>
                </a:solidFill>
                <a:latin typeface="Lucida Sans Unicode"/>
                <a:cs typeface="Lucida Sans Unicode"/>
              </a:rPr>
              <a:t>will</a:t>
            </a:r>
            <a:r>
              <a:rPr sz="3000" spc="-1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80">
                <a:solidFill>
                  <a:srgbClr val="FFFFFF"/>
                </a:solidFill>
                <a:latin typeface="Lucida Sans Unicode"/>
                <a:cs typeface="Lucida Sans Unicode"/>
              </a:rPr>
              <a:t>be</a:t>
            </a:r>
            <a:r>
              <a:rPr sz="3000" spc="-1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20">
                <a:solidFill>
                  <a:srgbClr val="FFFFFF"/>
                </a:solidFill>
                <a:latin typeface="Lucida Sans Unicode"/>
                <a:cs typeface="Lucida Sans Unicode"/>
              </a:rPr>
              <a:t>some</a:t>
            </a:r>
            <a:r>
              <a:rPr sz="3000" spc="-1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35">
                <a:solidFill>
                  <a:srgbClr val="FFFFFF"/>
                </a:solidFill>
                <a:latin typeface="Lucida Sans Unicode"/>
                <a:cs typeface="Lucida Sans Unicode"/>
              </a:rPr>
              <a:t>revision</a:t>
            </a:r>
            <a:r>
              <a:rPr sz="3000" spc="-1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60">
                <a:solidFill>
                  <a:srgbClr val="FFFFFF"/>
                </a:solidFill>
                <a:latin typeface="Lucida Sans Unicode"/>
                <a:cs typeface="Lucida Sans Unicode"/>
              </a:rPr>
              <a:t>of</a:t>
            </a:r>
            <a:r>
              <a:rPr sz="3000" spc="-1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95">
                <a:solidFill>
                  <a:srgbClr val="FFFFFF"/>
                </a:solidFill>
                <a:latin typeface="Lucida Sans Unicode"/>
                <a:cs typeface="Lucida Sans Unicode"/>
              </a:rPr>
              <a:t>the</a:t>
            </a:r>
            <a:r>
              <a:rPr sz="3000" spc="-1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30">
                <a:solidFill>
                  <a:srgbClr val="FFFFFF"/>
                </a:solidFill>
                <a:latin typeface="Lucida Sans Unicode"/>
                <a:cs typeface="Lucida Sans Unicode"/>
              </a:rPr>
              <a:t>Year</a:t>
            </a:r>
            <a:r>
              <a:rPr sz="3000" spc="-1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70">
                <a:solidFill>
                  <a:srgbClr val="FFFFFF"/>
                </a:solidFill>
                <a:latin typeface="Lucida Sans Unicode"/>
                <a:cs typeface="Lucida Sans Unicode"/>
              </a:rPr>
              <a:t>One</a:t>
            </a:r>
            <a:r>
              <a:rPr sz="3000" spc="-1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0">
                <a:solidFill>
                  <a:srgbClr val="FFFFFF"/>
                </a:solidFill>
                <a:latin typeface="Lucida Sans Unicode"/>
                <a:cs typeface="Lucida Sans Unicode"/>
              </a:rPr>
              <a:t>words </a:t>
            </a:r>
            <a:r>
              <a:rPr sz="3000" spc="-130">
                <a:solidFill>
                  <a:srgbClr val="FFFFFF"/>
                </a:solidFill>
                <a:latin typeface="Lucida Sans Unicode"/>
                <a:cs typeface="Lucida Sans Unicode"/>
              </a:rPr>
              <a:t>for</a:t>
            </a:r>
            <a:r>
              <a:rPr sz="3000" spc="-1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05">
                <a:solidFill>
                  <a:srgbClr val="FFFFFF"/>
                </a:solidFill>
                <a:latin typeface="Lucida Sans Unicode"/>
                <a:cs typeface="Lucida Sans Unicode"/>
              </a:rPr>
              <a:t>those</a:t>
            </a:r>
            <a:r>
              <a:rPr sz="3000" spc="-1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25">
                <a:solidFill>
                  <a:srgbClr val="FFFFFF"/>
                </a:solidFill>
                <a:latin typeface="Lucida Sans Unicode"/>
                <a:cs typeface="Lucida Sans Unicode"/>
              </a:rPr>
              <a:t>who</a:t>
            </a:r>
            <a:r>
              <a:rPr sz="3000" spc="-1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65">
                <a:solidFill>
                  <a:srgbClr val="FFFFFF"/>
                </a:solidFill>
                <a:latin typeface="Lucida Sans Unicode"/>
                <a:cs typeface="Lucida Sans Unicode"/>
              </a:rPr>
              <a:t>are</a:t>
            </a:r>
            <a:r>
              <a:rPr sz="3000" spc="-1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14">
                <a:solidFill>
                  <a:srgbClr val="FFFFFF"/>
                </a:solidFill>
                <a:latin typeface="Lucida Sans Unicode"/>
                <a:cs typeface="Lucida Sans Unicode"/>
              </a:rPr>
              <a:t>not</a:t>
            </a:r>
            <a:r>
              <a:rPr sz="3000" spc="-1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25">
                <a:solidFill>
                  <a:srgbClr val="FFFFFF"/>
                </a:solidFill>
                <a:latin typeface="Lucida Sans Unicode"/>
                <a:cs typeface="Lucida Sans Unicode"/>
              </a:rPr>
              <a:t>yet</a:t>
            </a:r>
            <a:r>
              <a:rPr sz="3000" spc="-1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0">
                <a:solidFill>
                  <a:srgbClr val="FFFFFF"/>
                </a:solidFill>
                <a:latin typeface="Lucida Sans Unicode"/>
                <a:cs typeface="Lucida Sans Unicode"/>
              </a:rPr>
              <a:t>secure.</a:t>
            </a:r>
            <a:endParaRPr sz="3000">
              <a:latin typeface="Lucida Sans Unicode"/>
              <a:cs typeface="Lucida Sans Unicode"/>
            </a:endParaRPr>
          </a:p>
          <a:p>
            <a:pPr marL="8488045" marR="490855" algn="ctr">
              <a:lnSpc>
                <a:spcPct val="114599"/>
              </a:lnSpc>
              <a:spcBef>
                <a:spcPts val="4125"/>
              </a:spcBef>
            </a:pPr>
            <a:r>
              <a:rPr sz="3000">
                <a:solidFill>
                  <a:srgbClr val="FFFFFF"/>
                </a:solidFill>
                <a:latin typeface="Lucida Sans Unicode"/>
                <a:cs typeface="Lucida Sans Unicode"/>
              </a:rPr>
              <a:t>We</a:t>
            </a:r>
            <a:r>
              <a:rPr sz="3000" spc="-1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95">
                <a:solidFill>
                  <a:srgbClr val="FFFFFF"/>
                </a:solidFill>
                <a:latin typeface="Lucida Sans Unicode"/>
                <a:cs typeface="Lucida Sans Unicode"/>
              </a:rPr>
              <a:t>will</a:t>
            </a:r>
            <a:r>
              <a:rPr sz="3000" spc="-145">
                <a:solidFill>
                  <a:srgbClr val="FFFFFF"/>
                </a:solidFill>
                <a:latin typeface="Lucida Sans Unicode"/>
                <a:cs typeface="Lucida Sans Unicode"/>
              </a:rPr>
              <a:t> inform </a:t>
            </a:r>
            <a:r>
              <a:rPr sz="3000" spc="-135">
                <a:solidFill>
                  <a:srgbClr val="FFFFFF"/>
                </a:solidFill>
                <a:latin typeface="Lucida Sans Unicode"/>
                <a:cs typeface="Lucida Sans Unicode"/>
              </a:rPr>
              <a:t>you</a:t>
            </a:r>
            <a:r>
              <a:rPr sz="3000" spc="-1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60">
                <a:solidFill>
                  <a:srgbClr val="FFFFFF"/>
                </a:solidFill>
                <a:latin typeface="Lucida Sans Unicode"/>
                <a:cs typeface="Lucida Sans Unicode"/>
              </a:rPr>
              <a:t>of</a:t>
            </a:r>
            <a:r>
              <a:rPr sz="3000" spc="-1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95">
                <a:solidFill>
                  <a:srgbClr val="FFFFFF"/>
                </a:solidFill>
                <a:latin typeface="Lucida Sans Unicode"/>
                <a:cs typeface="Lucida Sans Unicode"/>
              </a:rPr>
              <a:t>the</a:t>
            </a:r>
            <a:r>
              <a:rPr sz="3000" spc="-1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25">
                <a:solidFill>
                  <a:srgbClr val="FFFFFF"/>
                </a:solidFill>
                <a:latin typeface="Lucida Sans Unicode"/>
                <a:cs typeface="Lucida Sans Unicode"/>
              </a:rPr>
              <a:t>words</a:t>
            </a:r>
            <a:r>
              <a:rPr sz="3000" spc="-1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10">
                <a:solidFill>
                  <a:srgbClr val="FFFFFF"/>
                </a:solidFill>
                <a:latin typeface="Lucida Sans Unicode"/>
                <a:cs typeface="Lucida Sans Unicode"/>
              </a:rPr>
              <a:t>we</a:t>
            </a:r>
            <a:r>
              <a:rPr sz="3000" spc="-1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25">
                <a:solidFill>
                  <a:srgbClr val="FFFFFF"/>
                </a:solidFill>
                <a:latin typeface="Lucida Sans Unicode"/>
                <a:cs typeface="Lucida Sans Unicode"/>
              </a:rPr>
              <a:t>are </a:t>
            </a:r>
            <a:r>
              <a:rPr sz="3000" spc="-190">
                <a:solidFill>
                  <a:srgbClr val="FFFFFF"/>
                </a:solidFill>
                <a:latin typeface="Lucida Sans Unicode"/>
                <a:cs typeface="Lucida Sans Unicode"/>
              </a:rPr>
              <a:t>working</a:t>
            </a:r>
            <a:r>
              <a:rPr sz="3000" spc="-1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00">
                <a:solidFill>
                  <a:srgbClr val="FFFFFF"/>
                </a:solidFill>
                <a:latin typeface="Lucida Sans Unicode"/>
                <a:cs typeface="Lucida Sans Unicode"/>
              </a:rPr>
              <a:t>on</a:t>
            </a:r>
            <a:r>
              <a:rPr sz="3000" spc="-1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60">
                <a:solidFill>
                  <a:srgbClr val="FFFFFF"/>
                </a:solidFill>
                <a:latin typeface="Lucida Sans Unicode"/>
                <a:cs typeface="Lucida Sans Unicode"/>
              </a:rPr>
              <a:t>by</a:t>
            </a:r>
            <a:r>
              <a:rPr sz="3000" spc="-145">
                <a:solidFill>
                  <a:srgbClr val="FFFFFF"/>
                </a:solidFill>
                <a:latin typeface="Lucida Sans Unicode"/>
                <a:cs typeface="Lucida Sans Unicode"/>
              </a:rPr>
              <a:t> sending </a:t>
            </a:r>
            <a:r>
              <a:rPr sz="3000" spc="-110">
                <a:solidFill>
                  <a:srgbClr val="FFFFFF"/>
                </a:solidFill>
                <a:latin typeface="Lucida Sans Unicode"/>
                <a:cs typeface="Lucida Sans Unicode"/>
              </a:rPr>
              <a:t>home</a:t>
            </a:r>
            <a:r>
              <a:rPr sz="3000" spc="-1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65">
                <a:solidFill>
                  <a:srgbClr val="FFFFFF"/>
                </a:solidFill>
                <a:latin typeface="Lucida Sans Unicode"/>
                <a:cs typeface="Lucida Sans Unicode"/>
              </a:rPr>
              <a:t>weekly</a:t>
            </a:r>
            <a:r>
              <a:rPr sz="3000" spc="-1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20">
                <a:solidFill>
                  <a:srgbClr val="FFFFFF"/>
                </a:solidFill>
                <a:latin typeface="Lucida Sans Unicode"/>
                <a:cs typeface="Lucida Sans Unicode"/>
              </a:rPr>
              <a:t>SPaG </a:t>
            </a:r>
            <a:r>
              <a:rPr sz="3000" spc="-145">
                <a:solidFill>
                  <a:srgbClr val="FFFFFF"/>
                </a:solidFill>
                <a:latin typeface="Lucida Sans Unicode"/>
                <a:cs typeface="Lucida Sans Unicode"/>
              </a:rPr>
              <a:t>homework.</a:t>
            </a:r>
            <a:r>
              <a:rPr sz="3000" spc="-1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70">
                <a:solidFill>
                  <a:srgbClr val="FFFFFF"/>
                </a:solidFill>
                <a:latin typeface="Lucida Sans Unicode"/>
                <a:cs typeface="Lucida Sans Unicode"/>
              </a:rPr>
              <a:t>If</a:t>
            </a:r>
            <a:r>
              <a:rPr sz="3000" spc="-1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35">
                <a:solidFill>
                  <a:srgbClr val="FFFFFF"/>
                </a:solidFill>
                <a:latin typeface="Lucida Sans Unicode"/>
                <a:cs typeface="Lucida Sans Unicode"/>
              </a:rPr>
              <a:t>you</a:t>
            </a:r>
            <a:r>
              <a:rPr sz="3000" spc="-155">
                <a:solidFill>
                  <a:srgbClr val="FFFFFF"/>
                </a:solidFill>
                <a:latin typeface="Lucida Sans Unicode"/>
                <a:cs typeface="Lucida Sans Unicode"/>
              </a:rPr>
              <a:t> wish </a:t>
            </a:r>
            <a:r>
              <a:rPr sz="3000" spc="-120">
                <a:solidFill>
                  <a:srgbClr val="FFFFFF"/>
                </a:solidFill>
                <a:latin typeface="Lucida Sans Unicode"/>
                <a:cs typeface="Lucida Sans Unicode"/>
              </a:rPr>
              <a:t>to</a:t>
            </a:r>
            <a:r>
              <a:rPr sz="3000" spc="-1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05">
                <a:solidFill>
                  <a:srgbClr val="FFFFFF"/>
                </a:solidFill>
                <a:latin typeface="Lucida Sans Unicode"/>
                <a:cs typeface="Lucida Sans Unicode"/>
              </a:rPr>
              <a:t>send</a:t>
            </a:r>
            <a:r>
              <a:rPr sz="3000" spc="-1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50">
                <a:solidFill>
                  <a:srgbClr val="FFFFFF"/>
                </a:solidFill>
                <a:latin typeface="Lucida Sans Unicode"/>
                <a:cs typeface="Lucida Sans Unicode"/>
              </a:rPr>
              <a:t>in</a:t>
            </a:r>
            <a:r>
              <a:rPr sz="3000" spc="-1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20">
                <a:solidFill>
                  <a:srgbClr val="FFFFFF"/>
                </a:solidFill>
                <a:latin typeface="Lucida Sans Unicode"/>
                <a:cs typeface="Lucida Sans Unicode"/>
              </a:rPr>
              <a:t>your</a:t>
            </a:r>
            <a:r>
              <a:rPr sz="3000" spc="-1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50">
                <a:solidFill>
                  <a:srgbClr val="FFFFFF"/>
                </a:solidFill>
                <a:latin typeface="Lucida Sans Unicode"/>
                <a:cs typeface="Lucida Sans Unicode"/>
              </a:rPr>
              <a:t>child’s </a:t>
            </a:r>
            <a:r>
              <a:rPr sz="3000" spc="-100">
                <a:solidFill>
                  <a:srgbClr val="FFFFFF"/>
                </a:solidFill>
                <a:latin typeface="Lucida Sans Unicode"/>
                <a:cs typeface="Lucida Sans Unicode"/>
              </a:rPr>
              <a:t>response</a:t>
            </a:r>
            <a:r>
              <a:rPr sz="3000" spc="-1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20">
                <a:solidFill>
                  <a:srgbClr val="FFFFFF"/>
                </a:solidFill>
                <a:latin typeface="Lucida Sans Unicode"/>
                <a:cs typeface="Lucida Sans Unicode"/>
              </a:rPr>
              <a:t>to</a:t>
            </a:r>
            <a:r>
              <a:rPr sz="3000" spc="-1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85">
                <a:solidFill>
                  <a:srgbClr val="FFFFFF"/>
                </a:solidFill>
                <a:latin typeface="Lucida Sans Unicode"/>
                <a:cs typeface="Lucida Sans Unicode"/>
              </a:rPr>
              <a:t>this,</a:t>
            </a:r>
            <a:r>
              <a:rPr sz="3000" spc="-1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110">
                <a:solidFill>
                  <a:srgbClr val="FFFFFF"/>
                </a:solidFill>
                <a:latin typeface="Lucida Sans Unicode"/>
                <a:cs typeface="Lucida Sans Unicode"/>
              </a:rPr>
              <a:t>please</a:t>
            </a:r>
            <a:r>
              <a:rPr sz="3000" spc="-1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3000" spc="-25">
                <a:solidFill>
                  <a:srgbClr val="FFFFFF"/>
                </a:solidFill>
                <a:latin typeface="Lucida Sans Unicode"/>
                <a:cs typeface="Lucida Sans Unicode"/>
              </a:rPr>
              <a:t>do!</a:t>
            </a:r>
            <a:endParaRPr sz="3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9890" y="338898"/>
            <a:ext cx="17048480" cy="9548495"/>
            <a:chOff x="619890" y="338898"/>
            <a:chExt cx="17048480" cy="9548495"/>
          </a:xfrm>
        </p:grpSpPr>
        <p:sp>
          <p:nvSpPr>
            <p:cNvPr id="3" name="object 3"/>
            <p:cNvSpPr/>
            <p:nvPr/>
          </p:nvSpPr>
          <p:spPr>
            <a:xfrm>
              <a:off x="619890" y="338898"/>
              <a:ext cx="17048480" cy="1623695"/>
            </a:xfrm>
            <a:custGeom>
              <a:avLst/>
              <a:gdLst/>
              <a:ahLst/>
              <a:cxnLst/>
              <a:rect l="l" t="t" r="r" b="b"/>
              <a:pathLst>
                <a:path w="17048480" h="1623695">
                  <a:moveTo>
                    <a:pt x="16876766" y="1623307"/>
                  </a:moveTo>
                  <a:lnTo>
                    <a:pt x="171449" y="1623307"/>
                  </a:lnTo>
                  <a:lnTo>
                    <a:pt x="125871" y="1617182"/>
                  </a:lnTo>
                  <a:lnTo>
                    <a:pt x="84915" y="1599899"/>
                  </a:lnTo>
                  <a:lnTo>
                    <a:pt x="50216" y="1573090"/>
                  </a:lnTo>
                  <a:lnTo>
                    <a:pt x="23407" y="1538391"/>
                  </a:lnTo>
                  <a:lnTo>
                    <a:pt x="6124" y="1497435"/>
                  </a:lnTo>
                  <a:lnTo>
                    <a:pt x="0" y="1451857"/>
                  </a:lnTo>
                  <a:lnTo>
                    <a:pt x="0" y="171449"/>
                  </a:lnTo>
                  <a:lnTo>
                    <a:pt x="6124" y="125871"/>
                  </a:lnTo>
                  <a:lnTo>
                    <a:pt x="23407" y="84915"/>
                  </a:lnTo>
                  <a:lnTo>
                    <a:pt x="50216" y="50216"/>
                  </a:lnTo>
                  <a:lnTo>
                    <a:pt x="84915" y="23407"/>
                  </a:lnTo>
                  <a:lnTo>
                    <a:pt x="125871" y="6124"/>
                  </a:lnTo>
                  <a:lnTo>
                    <a:pt x="171449" y="0"/>
                  </a:lnTo>
                  <a:lnTo>
                    <a:pt x="16876766" y="0"/>
                  </a:lnTo>
                  <a:lnTo>
                    <a:pt x="16922345" y="6124"/>
                  </a:lnTo>
                  <a:lnTo>
                    <a:pt x="16963301" y="23407"/>
                  </a:lnTo>
                  <a:lnTo>
                    <a:pt x="16998000" y="50216"/>
                  </a:lnTo>
                  <a:lnTo>
                    <a:pt x="17024808" y="84915"/>
                  </a:lnTo>
                  <a:lnTo>
                    <a:pt x="17042092" y="125871"/>
                  </a:lnTo>
                  <a:lnTo>
                    <a:pt x="17048216" y="171449"/>
                  </a:lnTo>
                  <a:lnTo>
                    <a:pt x="17048216" y="1451857"/>
                  </a:lnTo>
                  <a:lnTo>
                    <a:pt x="17042092" y="1497435"/>
                  </a:lnTo>
                  <a:lnTo>
                    <a:pt x="17024808" y="1538391"/>
                  </a:lnTo>
                  <a:lnTo>
                    <a:pt x="16998000" y="1573090"/>
                  </a:lnTo>
                  <a:lnTo>
                    <a:pt x="16963301" y="1599899"/>
                  </a:lnTo>
                  <a:lnTo>
                    <a:pt x="16922345" y="1617182"/>
                  </a:lnTo>
                  <a:lnTo>
                    <a:pt x="16876766" y="1623307"/>
                  </a:lnTo>
                  <a:close/>
                </a:path>
              </a:pathLst>
            </a:custGeom>
            <a:solidFill>
              <a:srgbClr val="3449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9890" y="1912084"/>
              <a:ext cx="16913860" cy="7975600"/>
            </a:xfrm>
            <a:custGeom>
              <a:avLst/>
              <a:gdLst/>
              <a:ahLst/>
              <a:cxnLst/>
              <a:rect l="l" t="t" r="r" b="b"/>
              <a:pathLst>
                <a:path w="16913860" h="7975600">
                  <a:moveTo>
                    <a:pt x="16742162" y="7975091"/>
                  </a:moveTo>
                  <a:lnTo>
                    <a:pt x="171449" y="7975091"/>
                  </a:lnTo>
                  <a:lnTo>
                    <a:pt x="125871" y="7968967"/>
                  </a:lnTo>
                  <a:lnTo>
                    <a:pt x="84915" y="7951683"/>
                  </a:lnTo>
                  <a:lnTo>
                    <a:pt x="50216" y="7924875"/>
                  </a:lnTo>
                  <a:lnTo>
                    <a:pt x="23407" y="7890175"/>
                  </a:lnTo>
                  <a:lnTo>
                    <a:pt x="6124" y="7849219"/>
                  </a:lnTo>
                  <a:lnTo>
                    <a:pt x="0" y="7803641"/>
                  </a:lnTo>
                  <a:lnTo>
                    <a:pt x="0" y="171449"/>
                  </a:lnTo>
                  <a:lnTo>
                    <a:pt x="6124" y="125871"/>
                  </a:lnTo>
                  <a:lnTo>
                    <a:pt x="23407" y="84915"/>
                  </a:lnTo>
                  <a:lnTo>
                    <a:pt x="50216" y="50216"/>
                  </a:lnTo>
                  <a:lnTo>
                    <a:pt x="84915" y="23407"/>
                  </a:lnTo>
                  <a:lnTo>
                    <a:pt x="125871" y="6124"/>
                  </a:lnTo>
                  <a:lnTo>
                    <a:pt x="171449" y="0"/>
                  </a:lnTo>
                  <a:lnTo>
                    <a:pt x="16742162" y="0"/>
                  </a:lnTo>
                  <a:lnTo>
                    <a:pt x="16787740" y="6124"/>
                  </a:lnTo>
                  <a:lnTo>
                    <a:pt x="16828696" y="23407"/>
                  </a:lnTo>
                  <a:lnTo>
                    <a:pt x="16863396" y="50216"/>
                  </a:lnTo>
                  <a:lnTo>
                    <a:pt x="16890205" y="84915"/>
                  </a:lnTo>
                  <a:lnTo>
                    <a:pt x="16907489" y="125871"/>
                  </a:lnTo>
                  <a:lnTo>
                    <a:pt x="16913614" y="171449"/>
                  </a:lnTo>
                  <a:lnTo>
                    <a:pt x="16913614" y="7803641"/>
                  </a:lnTo>
                  <a:lnTo>
                    <a:pt x="16907489" y="7849219"/>
                  </a:lnTo>
                  <a:lnTo>
                    <a:pt x="16890205" y="7890175"/>
                  </a:lnTo>
                  <a:lnTo>
                    <a:pt x="16863396" y="7924875"/>
                  </a:lnTo>
                  <a:lnTo>
                    <a:pt x="16828696" y="7951683"/>
                  </a:lnTo>
                  <a:lnTo>
                    <a:pt x="16787740" y="7968967"/>
                  </a:lnTo>
                  <a:lnTo>
                    <a:pt x="16742162" y="7975091"/>
                  </a:lnTo>
                  <a:close/>
                </a:path>
              </a:pathLst>
            </a:custGeom>
            <a:solidFill>
              <a:srgbClr val="5386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77178" y="2535833"/>
              <a:ext cx="10563224" cy="6781799"/>
            </a:xfrm>
            <a:prstGeom prst="rect">
              <a:avLst/>
            </a:prstGeom>
          </p:spPr>
        </p:pic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5708870" y="-98170"/>
            <a:ext cx="6637020" cy="2508885"/>
          </a:xfrm>
          <a:prstGeom prst="rect">
            <a:avLst/>
          </a:prstGeom>
        </p:spPr>
        <p:txBody>
          <a:bodyPr vert="horz" wrap="square" lIns="0" tIns="562610" rIns="0" bIns="0" rtlCol="0">
            <a:spAutoFit/>
          </a:bodyPr>
          <a:lstStyle/>
          <a:p>
            <a:pPr marL="194945" algn="ctr">
              <a:lnSpc>
                <a:spcPct val="100000"/>
              </a:lnSpc>
              <a:spcBef>
                <a:spcPts val="4430"/>
              </a:spcBef>
            </a:pPr>
            <a:r>
              <a:rPr spc="80"/>
              <a:t>SPAG</a:t>
            </a:r>
          </a:p>
          <a:p>
            <a:pPr marL="12700">
              <a:lnSpc>
                <a:spcPct val="100000"/>
              </a:lnSpc>
              <a:spcBef>
                <a:spcPts val="1540"/>
              </a:spcBef>
            </a:pPr>
            <a:r>
              <a:rPr sz="3000" spc="50">
                <a:latin typeface="Trebuchet MS"/>
                <a:cs typeface="Trebuchet MS"/>
              </a:rPr>
              <a:t>This</a:t>
            </a:r>
            <a:r>
              <a:rPr sz="3000" spc="-100">
                <a:latin typeface="Trebuchet MS"/>
                <a:cs typeface="Trebuchet MS"/>
              </a:rPr>
              <a:t> </a:t>
            </a:r>
            <a:r>
              <a:rPr sz="3000" spc="55">
                <a:latin typeface="Trebuchet MS"/>
                <a:cs typeface="Trebuchet MS"/>
              </a:rPr>
              <a:t>is</a:t>
            </a:r>
            <a:r>
              <a:rPr sz="3000" spc="-100">
                <a:latin typeface="Trebuchet MS"/>
                <a:cs typeface="Trebuchet MS"/>
              </a:rPr>
              <a:t> </a:t>
            </a:r>
            <a:r>
              <a:rPr sz="3000" spc="50">
                <a:latin typeface="Trebuchet MS"/>
                <a:cs typeface="Trebuchet MS"/>
              </a:rPr>
              <a:t>what</a:t>
            </a:r>
            <a:r>
              <a:rPr sz="3000" spc="-100">
                <a:latin typeface="Trebuchet MS"/>
                <a:cs typeface="Trebuchet MS"/>
              </a:rPr>
              <a:t> </a:t>
            </a:r>
            <a:r>
              <a:rPr sz="3000">
                <a:latin typeface="Trebuchet MS"/>
                <a:cs typeface="Trebuchet MS"/>
              </a:rPr>
              <a:t>the</a:t>
            </a:r>
            <a:r>
              <a:rPr sz="3000" spc="-105">
                <a:latin typeface="Trebuchet MS"/>
                <a:cs typeface="Trebuchet MS"/>
              </a:rPr>
              <a:t> </a:t>
            </a:r>
            <a:r>
              <a:rPr sz="3000" spc="135">
                <a:latin typeface="Trebuchet MS"/>
                <a:cs typeface="Trebuchet MS"/>
              </a:rPr>
              <a:t>homework</a:t>
            </a:r>
            <a:r>
              <a:rPr sz="3000" spc="-95">
                <a:latin typeface="Trebuchet MS"/>
                <a:cs typeface="Trebuchet MS"/>
              </a:rPr>
              <a:t> </a:t>
            </a:r>
            <a:r>
              <a:rPr sz="3000" spc="100">
                <a:latin typeface="Trebuchet MS"/>
                <a:cs typeface="Trebuchet MS"/>
              </a:rPr>
              <a:t>looks</a:t>
            </a:r>
            <a:r>
              <a:rPr sz="3000" spc="-100">
                <a:latin typeface="Trebuchet MS"/>
                <a:cs typeface="Trebuchet MS"/>
              </a:rPr>
              <a:t> </a:t>
            </a:r>
            <a:r>
              <a:rPr sz="3000" spc="-30">
                <a:latin typeface="Trebuchet MS"/>
                <a:cs typeface="Trebuchet MS"/>
              </a:rPr>
              <a:t>like: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818484" y="9856727"/>
            <a:ext cx="65087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-30">
                <a:latin typeface="Lucida Sans Unicode"/>
                <a:cs typeface="Lucida Sans Unicode"/>
              </a:rPr>
              <a:t>White</a:t>
            </a:r>
            <a:endParaRPr sz="1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9890" y="338898"/>
            <a:ext cx="17048480" cy="1623695"/>
          </a:xfrm>
          <a:custGeom>
            <a:avLst/>
            <a:gdLst/>
            <a:ahLst/>
            <a:cxnLst/>
            <a:rect l="l" t="t" r="r" b="b"/>
            <a:pathLst>
              <a:path w="17048480" h="1623695">
                <a:moveTo>
                  <a:pt x="16876766" y="1623307"/>
                </a:moveTo>
                <a:lnTo>
                  <a:pt x="171449" y="1623307"/>
                </a:lnTo>
                <a:lnTo>
                  <a:pt x="125871" y="1617182"/>
                </a:lnTo>
                <a:lnTo>
                  <a:pt x="84915" y="1599899"/>
                </a:lnTo>
                <a:lnTo>
                  <a:pt x="50216" y="1573090"/>
                </a:lnTo>
                <a:lnTo>
                  <a:pt x="23407" y="1538391"/>
                </a:lnTo>
                <a:lnTo>
                  <a:pt x="6124" y="1497435"/>
                </a:lnTo>
                <a:lnTo>
                  <a:pt x="0" y="1451857"/>
                </a:lnTo>
                <a:lnTo>
                  <a:pt x="0" y="171449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49" y="0"/>
                </a:lnTo>
                <a:lnTo>
                  <a:pt x="16876766" y="0"/>
                </a:lnTo>
                <a:lnTo>
                  <a:pt x="16922345" y="6124"/>
                </a:lnTo>
                <a:lnTo>
                  <a:pt x="16963301" y="23407"/>
                </a:lnTo>
                <a:lnTo>
                  <a:pt x="16998000" y="50216"/>
                </a:lnTo>
                <a:lnTo>
                  <a:pt x="17024808" y="84915"/>
                </a:lnTo>
                <a:lnTo>
                  <a:pt x="17042092" y="125871"/>
                </a:lnTo>
                <a:lnTo>
                  <a:pt x="17048216" y="171449"/>
                </a:lnTo>
                <a:lnTo>
                  <a:pt x="17048216" y="1451857"/>
                </a:lnTo>
                <a:lnTo>
                  <a:pt x="17042092" y="1497435"/>
                </a:lnTo>
                <a:lnTo>
                  <a:pt x="17024808" y="1538391"/>
                </a:lnTo>
                <a:lnTo>
                  <a:pt x="16998000" y="1573090"/>
                </a:lnTo>
                <a:lnTo>
                  <a:pt x="16963301" y="1599899"/>
                </a:lnTo>
                <a:lnTo>
                  <a:pt x="16922345" y="1617182"/>
                </a:lnTo>
                <a:lnTo>
                  <a:pt x="16876766" y="1623307"/>
                </a:lnTo>
                <a:close/>
              </a:path>
            </a:pathLst>
          </a:custGeom>
          <a:solidFill>
            <a:srgbClr val="344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87193" y="2064488"/>
            <a:ext cx="16913860" cy="7720965"/>
          </a:xfrm>
          <a:custGeom>
            <a:avLst/>
            <a:gdLst/>
            <a:ahLst/>
            <a:cxnLst/>
            <a:rect l="l" t="t" r="r" b="b"/>
            <a:pathLst>
              <a:path w="16913860" h="7720965">
                <a:moveTo>
                  <a:pt x="16742163" y="7720404"/>
                </a:moveTo>
                <a:lnTo>
                  <a:pt x="171450" y="7720404"/>
                </a:lnTo>
                <a:lnTo>
                  <a:pt x="125871" y="7714280"/>
                </a:lnTo>
                <a:lnTo>
                  <a:pt x="84915" y="7696997"/>
                </a:lnTo>
                <a:lnTo>
                  <a:pt x="50216" y="7670188"/>
                </a:lnTo>
                <a:lnTo>
                  <a:pt x="23407" y="7635489"/>
                </a:lnTo>
                <a:lnTo>
                  <a:pt x="6124" y="7594533"/>
                </a:lnTo>
                <a:lnTo>
                  <a:pt x="0" y="7548954"/>
                </a:lnTo>
                <a:lnTo>
                  <a:pt x="0" y="171449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50" y="0"/>
                </a:lnTo>
                <a:lnTo>
                  <a:pt x="16742163" y="0"/>
                </a:lnTo>
                <a:lnTo>
                  <a:pt x="16787741" y="6124"/>
                </a:lnTo>
                <a:lnTo>
                  <a:pt x="16828697" y="23407"/>
                </a:lnTo>
                <a:lnTo>
                  <a:pt x="16863396" y="50216"/>
                </a:lnTo>
                <a:lnTo>
                  <a:pt x="16890205" y="84915"/>
                </a:lnTo>
                <a:lnTo>
                  <a:pt x="16907488" y="125871"/>
                </a:lnTo>
                <a:lnTo>
                  <a:pt x="16913613" y="171449"/>
                </a:lnTo>
                <a:lnTo>
                  <a:pt x="16913613" y="7548954"/>
                </a:lnTo>
                <a:lnTo>
                  <a:pt x="16907488" y="7594533"/>
                </a:lnTo>
                <a:lnTo>
                  <a:pt x="16890205" y="7635489"/>
                </a:lnTo>
                <a:lnTo>
                  <a:pt x="16863396" y="7670188"/>
                </a:lnTo>
                <a:lnTo>
                  <a:pt x="16828697" y="7696997"/>
                </a:lnTo>
                <a:lnTo>
                  <a:pt x="16787741" y="7714280"/>
                </a:lnTo>
                <a:lnTo>
                  <a:pt x="16742163" y="7720404"/>
                </a:lnTo>
                <a:close/>
              </a:path>
            </a:pathLst>
          </a:custGeom>
          <a:solidFill>
            <a:srgbClr val="5386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984602" y="2767427"/>
            <a:ext cx="16265632" cy="4472250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212725" marR="205104" algn="ctr">
              <a:lnSpc>
                <a:spcPct val="115700"/>
              </a:lnSpc>
              <a:spcBef>
                <a:spcPts val="100"/>
              </a:spcBef>
            </a:pPr>
            <a:r>
              <a:rPr spc="-100"/>
              <a:t>In</a:t>
            </a:r>
            <a:r>
              <a:rPr spc="-125"/>
              <a:t> </a:t>
            </a:r>
            <a:r>
              <a:rPr spc="-75"/>
              <a:t>order</a:t>
            </a:r>
            <a:r>
              <a:rPr spc="-120"/>
              <a:t> </a:t>
            </a:r>
            <a:r>
              <a:rPr spc="-105"/>
              <a:t>to</a:t>
            </a:r>
            <a:r>
              <a:rPr spc="-125"/>
              <a:t> </a:t>
            </a:r>
            <a:r>
              <a:rPr spc="-100"/>
              <a:t>promote</a:t>
            </a:r>
            <a:r>
              <a:rPr spc="-120"/>
              <a:t> </a:t>
            </a:r>
            <a:r>
              <a:rPr spc="-90"/>
              <a:t>accurate</a:t>
            </a:r>
            <a:r>
              <a:rPr spc="-120"/>
              <a:t> </a:t>
            </a:r>
            <a:r>
              <a:rPr spc="-170"/>
              <a:t>spelling,</a:t>
            </a:r>
            <a:r>
              <a:rPr spc="-125"/>
              <a:t> </a:t>
            </a:r>
            <a:r>
              <a:rPr spc="-85"/>
              <a:t>we</a:t>
            </a:r>
            <a:r>
              <a:rPr spc="-120"/>
              <a:t> </a:t>
            </a:r>
            <a:r>
              <a:rPr spc="-170"/>
              <a:t>will</a:t>
            </a:r>
            <a:r>
              <a:rPr spc="-120"/>
              <a:t> </a:t>
            </a:r>
            <a:r>
              <a:rPr spc="-100"/>
              <a:t>continue</a:t>
            </a:r>
            <a:r>
              <a:rPr spc="-125"/>
              <a:t> </a:t>
            </a:r>
            <a:r>
              <a:rPr spc="-105"/>
              <a:t>to</a:t>
            </a:r>
            <a:r>
              <a:rPr spc="-120"/>
              <a:t> </a:t>
            </a:r>
            <a:r>
              <a:rPr spc="-85"/>
              <a:t>recap</a:t>
            </a:r>
            <a:r>
              <a:rPr spc="-120"/>
              <a:t> </a:t>
            </a:r>
            <a:r>
              <a:rPr spc="-95"/>
              <a:t>learnt</a:t>
            </a:r>
            <a:r>
              <a:rPr spc="-125"/>
              <a:t> </a:t>
            </a:r>
            <a:r>
              <a:rPr spc="-120"/>
              <a:t>phonics </a:t>
            </a:r>
            <a:r>
              <a:rPr spc="-110"/>
              <a:t>sounds</a:t>
            </a:r>
            <a:r>
              <a:rPr spc="-120"/>
              <a:t> </a:t>
            </a:r>
            <a:r>
              <a:rPr spc="-140"/>
              <a:t>during</a:t>
            </a:r>
            <a:r>
              <a:rPr spc="-125"/>
              <a:t> </a:t>
            </a:r>
            <a:r>
              <a:rPr spc="-85"/>
              <a:t>our</a:t>
            </a:r>
            <a:r>
              <a:rPr spc="-120"/>
              <a:t> </a:t>
            </a:r>
            <a:r>
              <a:rPr spc="-20"/>
              <a:t>SPaG sessions.</a:t>
            </a:r>
          </a:p>
          <a:p>
            <a:pPr>
              <a:lnSpc>
                <a:spcPct val="100000"/>
              </a:lnSpc>
              <a:spcBef>
                <a:spcPts val="110"/>
              </a:spcBef>
            </a:pPr>
            <a:endParaRPr spc="-20"/>
          </a:p>
          <a:p>
            <a:pPr algn="ctr"/>
            <a:r>
              <a:rPr spc="-70"/>
              <a:t>Some</a:t>
            </a:r>
            <a:r>
              <a:rPr spc="-125"/>
              <a:t> </a:t>
            </a:r>
            <a:r>
              <a:rPr spc="-114"/>
              <a:t>children</a:t>
            </a:r>
            <a:r>
              <a:rPr spc="-125"/>
              <a:t> </a:t>
            </a:r>
            <a:r>
              <a:rPr spc="-170"/>
              <a:t>will</a:t>
            </a:r>
            <a:r>
              <a:rPr spc="-125"/>
              <a:t> </a:t>
            </a:r>
            <a:r>
              <a:rPr spc="-100"/>
              <a:t>continue</a:t>
            </a:r>
            <a:r>
              <a:rPr spc="-120"/>
              <a:t> </a:t>
            </a:r>
            <a:r>
              <a:rPr spc="-105"/>
              <a:t>to</a:t>
            </a:r>
            <a:r>
              <a:rPr spc="-125"/>
              <a:t> </a:t>
            </a:r>
            <a:r>
              <a:rPr spc="-90"/>
              <a:t>learn</a:t>
            </a:r>
            <a:r>
              <a:rPr spc="-125"/>
              <a:t> </a:t>
            </a:r>
            <a:r>
              <a:rPr spc="-95"/>
              <a:t>Phonics</a:t>
            </a:r>
            <a:r>
              <a:rPr spc="-125"/>
              <a:t> </a:t>
            </a:r>
            <a:r>
              <a:rPr spc="-135"/>
              <a:t>with</a:t>
            </a:r>
            <a:r>
              <a:rPr spc="-120"/>
              <a:t> </a:t>
            </a:r>
            <a:r>
              <a:rPr spc="-65" err="1"/>
              <a:t>Mrs</a:t>
            </a:r>
            <a:r>
              <a:rPr spc="-125"/>
              <a:t> </a:t>
            </a:r>
            <a:r>
              <a:rPr lang="en-GB" spc="-10"/>
              <a:t>Emberton or Mrs Garwood</a:t>
            </a:r>
            <a:r>
              <a:rPr spc="-10"/>
              <a:t>.</a:t>
            </a:r>
          </a:p>
          <a:p>
            <a:pPr marL="12065" marR="5080" algn="ctr">
              <a:lnSpc>
                <a:spcPct val="115700"/>
              </a:lnSpc>
            </a:pPr>
            <a:r>
              <a:rPr spc="-155"/>
              <a:t>If</a:t>
            </a:r>
            <a:r>
              <a:rPr spc="-125"/>
              <a:t> </a:t>
            </a:r>
            <a:r>
              <a:rPr spc="-114"/>
              <a:t>your</a:t>
            </a:r>
            <a:r>
              <a:rPr spc="-120"/>
              <a:t> </a:t>
            </a:r>
            <a:r>
              <a:rPr spc="-140"/>
              <a:t>child</a:t>
            </a:r>
            <a:r>
              <a:rPr spc="-120"/>
              <a:t> </a:t>
            </a:r>
            <a:r>
              <a:rPr spc="-155"/>
              <a:t>is</a:t>
            </a:r>
            <a:r>
              <a:rPr spc="-120"/>
              <a:t> </a:t>
            </a:r>
            <a:r>
              <a:rPr spc="-135"/>
              <a:t>in</a:t>
            </a:r>
            <a:r>
              <a:rPr spc="-120"/>
              <a:t> Puffins </a:t>
            </a:r>
            <a:r>
              <a:rPr spc="-130"/>
              <a:t>class</a:t>
            </a:r>
            <a:r>
              <a:rPr spc="-120"/>
              <a:t> </a:t>
            </a:r>
            <a:r>
              <a:rPr spc="-110"/>
              <a:t>but</a:t>
            </a:r>
            <a:r>
              <a:rPr spc="-120"/>
              <a:t> </a:t>
            </a:r>
            <a:r>
              <a:rPr spc="-155"/>
              <a:t>is</a:t>
            </a:r>
            <a:r>
              <a:rPr spc="-120"/>
              <a:t> </a:t>
            </a:r>
            <a:r>
              <a:rPr spc="-105"/>
              <a:t>not</a:t>
            </a:r>
            <a:r>
              <a:rPr spc="-120"/>
              <a:t> </a:t>
            </a:r>
            <a:r>
              <a:rPr spc="-135"/>
              <a:t>involved</a:t>
            </a:r>
            <a:r>
              <a:rPr spc="-120"/>
              <a:t> </a:t>
            </a:r>
            <a:r>
              <a:rPr spc="-135"/>
              <a:t>in</a:t>
            </a:r>
            <a:r>
              <a:rPr spc="-120"/>
              <a:t> </a:t>
            </a:r>
            <a:r>
              <a:rPr spc="-85"/>
              <a:t>these</a:t>
            </a:r>
            <a:r>
              <a:rPr spc="-120"/>
              <a:t> </a:t>
            </a:r>
            <a:r>
              <a:rPr spc="-95"/>
              <a:t>Phonics</a:t>
            </a:r>
            <a:r>
              <a:rPr spc="-120"/>
              <a:t> </a:t>
            </a:r>
            <a:r>
              <a:rPr spc="-140"/>
              <a:t>sessions,</a:t>
            </a:r>
            <a:r>
              <a:rPr spc="-120"/>
              <a:t> </a:t>
            </a:r>
            <a:r>
              <a:rPr spc="-114"/>
              <a:t>they</a:t>
            </a:r>
            <a:r>
              <a:rPr spc="-125"/>
              <a:t> </a:t>
            </a:r>
            <a:r>
              <a:rPr spc="-170"/>
              <a:t>will</a:t>
            </a:r>
            <a:r>
              <a:rPr spc="-120"/>
              <a:t> </a:t>
            </a:r>
            <a:r>
              <a:rPr spc="-150"/>
              <a:t>join</a:t>
            </a:r>
            <a:r>
              <a:rPr lang="en-GB" spc="-120"/>
              <a:t> Koalas or Panthers</a:t>
            </a:r>
            <a:r>
              <a:rPr lang="en-GB" spc="-45"/>
              <a:t> </a:t>
            </a:r>
            <a:r>
              <a:rPr spc="-25"/>
              <a:t>for </a:t>
            </a:r>
            <a:r>
              <a:rPr spc="-10" err="1"/>
              <a:t>SPaG</a:t>
            </a:r>
            <a:r>
              <a:rPr spc="-10"/>
              <a:t>.</a:t>
            </a: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pc="-10"/>
          </a:p>
          <a:p>
            <a:pPr marR="81280" algn="ctr">
              <a:lnSpc>
                <a:spcPct val="100000"/>
              </a:lnSpc>
            </a:pPr>
            <a:r>
              <a:rPr spc="-155"/>
              <a:t>If</a:t>
            </a:r>
            <a:r>
              <a:rPr spc="-130"/>
              <a:t> </a:t>
            </a:r>
            <a:r>
              <a:rPr spc="-114"/>
              <a:t>your</a:t>
            </a:r>
            <a:r>
              <a:rPr spc="-125"/>
              <a:t> </a:t>
            </a:r>
            <a:r>
              <a:rPr spc="-140"/>
              <a:t>child</a:t>
            </a:r>
            <a:r>
              <a:rPr spc="-125"/>
              <a:t> </a:t>
            </a:r>
            <a:r>
              <a:rPr spc="-135"/>
              <a:t>did</a:t>
            </a:r>
            <a:r>
              <a:rPr spc="-125"/>
              <a:t> </a:t>
            </a:r>
            <a:r>
              <a:rPr spc="-105"/>
              <a:t>not</a:t>
            </a:r>
            <a:r>
              <a:rPr spc="-125"/>
              <a:t> </a:t>
            </a:r>
            <a:r>
              <a:rPr spc="-114"/>
              <a:t>pass</a:t>
            </a:r>
            <a:r>
              <a:rPr spc="-125"/>
              <a:t> </a:t>
            </a:r>
            <a:r>
              <a:rPr spc="-85"/>
              <a:t>the</a:t>
            </a:r>
            <a:r>
              <a:rPr spc="-125"/>
              <a:t> </a:t>
            </a:r>
            <a:r>
              <a:rPr spc="-114"/>
              <a:t>Year</a:t>
            </a:r>
            <a:r>
              <a:rPr spc="-125"/>
              <a:t> </a:t>
            </a:r>
            <a:r>
              <a:rPr spc="-55"/>
              <a:t>One</a:t>
            </a:r>
            <a:r>
              <a:rPr spc="-125"/>
              <a:t> </a:t>
            </a:r>
            <a:r>
              <a:rPr spc="-95"/>
              <a:t>Phonics</a:t>
            </a:r>
            <a:r>
              <a:rPr spc="-125"/>
              <a:t> </a:t>
            </a:r>
            <a:r>
              <a:rPr spc="-100"/>
              <a:t>Screening</a:t>
            </a:r>
            <a:r>
              <a:rPr spc="-125"/>
              <a:t> </a:t>
            </a:r>
            <a:r>
              <a:rPr spc="-114"/>
              <a:t>they</a:t>
            </a:r>
            <a:r>
              <a:rPr spc="-125"/>
              <a:t> </a:t>
            </a:r>
            <a:r>
              <a:rPr spc="-170"/>
              <a:t>will</a:t>
            </a:r>
            <a:r>
              <a:rPr spc="-125"/>
              <a:t> </a:t>
            </a:r>
            <a:r>
              <a:rPr spc="-75"/>
              <a:t>repeat</a:t>
            </a:r>
            <a:r>
              <a:rPr spc="-125"/>
              <a:t> </a:t>
            </a:r>
            <a:r>
              <a:rPr spc="-135"/>
              <a:t>this</a:t>
            </a:r>
            <a:r>
              <a:rPr spc="-125"/>
              <a:t> </a:t>
            </a:r>
            <a:r>
              <a:rPr spc="-135"/>
              <a:t>check</a:t>
            </a:r>
            <a:r>
              <a:rPr spc="-125"/>
              <a:t> </a:t>
            </a:r>
            <a:r>
              <a:rPr spc="-135"/>
              <a:t>in</a:t>
            </a:r>
            <a:r>
              <a:rPr spc="-125"/>
              <a:t> </a:t>
            </a:r>
            <a:r>
              <a:rPr spc="-20"/>
              <a:t>June.</a:t>
            </a:r>
          </a:p>
          <a:p>
            <a:pPr>
              <a:lnSpc>
                <a:spcPct val="100000"/>
              </a:lnSpc>
              <a:spcBef>
                <a:spcPts val="110"/>
              </a:spcBef>
            </a:pPr>
            <a:endParaRPr spc="-20"/>
          </a:p>
          <a:p>
            <a:pPr marR="81280" algn="ctr">
              <a:lnSpc>
                <a:spcPct val="100000"/>
              </a:lnSpc>
            </a:pPr>
            <a:r>
              <a:rPr spc="-90"/>
              <a:t>For</a:t>
            </a:r>
            <a:r>
              <a:rPr spc="-125"/>
              <a:t> </a:t>
            </a:r>
            <a:r>
              <a:rPr spc="-100"/>
              <a:t>further</a:t>
            </a:r>
            <a:r>
              <a:rPr spc="-125"/>
              <a:t> </a:t>
            </a:r>
            <a:r>
              <a:rPr spc="-100"/>
              <a:t>support</a:t>
            </a:r>
            <a:r>
              <a:rPr spc="-120"/>
              <a:t> </a:t>
            </a:r>
            <a:r>
              <a:rPr spc="-90"/>
              <a:t>on</a:t>
            </a:r>
            <a:r>
              <a:rPr spc="-125"/>
              <a:t> </a:t>
            </a:r>
            <a:r>
              <a:rPr spc="-110"/>
              <a:t>how</a:t>
            </a:r>
            <a:r>
              <a:rPr spc="-120"/>
              <a:t> </a:t>
            </a:r>
            <a:r>
              <a:rPr spc="-130"/>
              <a:t>you</a:t>
            </a:r>
            <a:r>
              <a:rPr spc="-125"/>
              <a:t> </a:t>
            </a:r>
            <a:r>
              <a:rPr spc="-95"/>
              <a:t>can</a:t>
            </a:r>
            <a:r>
              <a:rPr spc="-125"/>
              <a:t> </a:t>
            </a:r>
            <a:r>
              <a:rPr spc="-110"/>
              <a:t>help</a:t>
            </a:r>
            <a:r>
              <a:rPr spc="-120"/>
              <a:t> </a:t>
            </a:r>
            <a:r>
              <a:rPr spc="-114"/>
              <a:t>your</a:t>
            </a:r>
            <a:r>
              <a:rPr spc="-125"/>
              <a:t> </a:t>
            </a:r>
            <a:r>
              <a:rPr spc="-165"/>
              <a:t>child,</a:t>
            </a:r>
            <a:r>
              <a:rPr spc="-120"/>
              <a:t> </a:t>
            </a:r>
            <a:r>
              <a:rPr spc="-100"/>
              <a:t>please</a:t>
            </a:r>
            <a:r>
              <a:rPr spc="-125"/>
              <a:t> </a:t>
            </a:r>
            <a:r>
              <a:rPr spc="-105"/>
              <a:t>chat</a:t>
            </a:r>
            <a:r>
              <a:rPr spc="-125"/>
              <a:t> </a:t>
            </a:r>
            <a:r>
              <a:rPr spc="-105"/>
              <a:t>to</a:t>
            </a:r>
            <a:r>
              <a:rPr spc="-120"/>
              <a:t> </a:t>
            </a:r>
            <a:r>
              <a:rPr spc="-114"/>
              <a:t>your</a:t>
            </a:r>
            <a:r>
              <a:rPr spc="-125"/>
              <a:t> </a:t>
            </a:r>
            <a:r>
              <a:rPr spc="-180"/>
              <a:t>child’s</a:t>
            </a:r>
            <a:r>
              <a:rPr spc="-120"/>
              <a:t> </a:t>
            </a:r>
            <a:r>
              <a:rPr spc="-130"/>
              <a:t>class</a:t>
            </a:r>
            <a:r>
              <a:rPr spc="-125"/>
              <a:t> </a:t>
            </a:r>
            <a:r>
              <a:rPr spc="-10"/>
              <a:t>teacher(s).</a:t>
            </a:r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7124542" y="450241"/>
            <a:ext cx="4001135" cy="13081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400"/>
              <a:t>Phonics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818484" y="9856727"/>
            <a:ext cx="65087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-30">
                <a:latin typeface="Lucida Sans Unicode"/>
                <a:cs typeface="Lucida Sans Unicode"/>
              </a:rPr>
              <a:t>White</a:t>
            </a:r>
            <a:endParaRPr sz="1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363075" y="1083905"/>
            <a:ext cx="7896225" cy="8112759"/>
          </a:xfrm>
          <a:custGeom>
            <a:avLst/>
            <a:gdLst/>
            <a:ahLst/>
            <a:cxnLst/>
            <a:rect l="l" t="t" r="r" b="b"/>
            <a:pathLst>
              <a:path w="7896225" h="8112759">
                <a:moveTo>
                  <a:pt x="7772544" y="8112137"/>
                </a:moveTo>
                <a:lnTo>
                  <a:pt x="123680" y="8112137"/>
                </a:lnTo>
                <a:lnTo>
                  <a:pt x="84916" y="8095778"/>
                </a:lnTo>
                <a:lnTo>
                  <a:pt x="50216" y="8068969"/>
                </a:lnTo>
                <a:lnTo>
                  <a:pt x="23408" y="8034270"/>
                </a:lnTo>
                <a:lnTo>
                  <a:pt x="6124" y="7993314"/>
                </a:lnTo>
                <a:lnTo>
                  <a:pt x="0" y="7947736"/>
                </a:lnTo>
                <a:lnTo>
                  <a:pt x="0" y="171450"/>
                </a:lnTo>
                <a:lnTo>
                  <a:pt x="6124" y="125871"/>
                </a:lnTo>
                <a:lnTo>
                  <a:pt x="23408" y="84915"/>
                </a:lnTo>
                <a:lnTo>
                  <a:pt x="50216" y="50216"/>
                </a:lnTo>
                <a:lnTo>
                  <a:pt x="84916" y="23407"/>
                </a:lnTo>
                <a:lnTo>
                  <a:pt x="125872" y="6124"/>
                </a:lnTo>
                <a:lnTo>
                  <a:pt x="171450" y="0"/>
                </a:lnTo>
                <a:lnTo>
                  <a:pt x="7724774" y="0"/>
                </a:lnTo>
                <a:lnTo>
                  <a:pt x="7770352" y="6124"/>
                </a:lnTo>
                <a:lnTo>
                  <a:pt x="7811308" y="23407"/>
                </a:lnTo>
                <a:lnTo>
                  <a:pt x="7846008" y="50216"/>
                </a:lnTo>
                <a:lnTo>
                  <a:pt x="7872816" y="84915"/>
                </a:lnTo>
                <a:lnTo>
                  <a:pt x="7890100" y="125871"/>
                </a:lnTo>
                <a:lnTo>
                  <a:pt x="7896224" y="171450"/>
                </a:lnTo>
                <a:lnTo>
                  <a:pt x="7896224" y="7947736"/>
                </a:lnTo>
                <a:lnTo>
                  <a:pt x="7890100" y="7993314"/>
                </a:lnTo>
                <a:lnTo>
                  <a:pt x="7872816" y="8034270"/>
                </a:lnTo>
                <a:lnTo>
                  <a:pt x="7846008" y="8068969"/>
                </a:lnTo>
                <a:lnTo>
                  <a:pt x="7811308" y="8095778"/>
                </a:lnTo>
                <a:lnTo>
                  <a:pt x="7772544" y="8112137"/>
                </a:lnTo>
                <a:close/>
              </a:path>
            </a:pathLst>
          </a:custGeom>
          <a:solidFill>
            <a:srgbClr val="344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8412" y="569958"/>
            <a:ext cx="5095874" cy="401954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48708" y="4809746"/>
            <a:ext cx="5705474" cy="4933949"/>
          </a:xfrm>
          <a:prstGeom prst="rect">
            <a:avLst/>
          </a:prstGeom>
        </p:spPr>
      </p:pic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10618080" y="1201761"/>
            <a:ext cx="5342255" cy="12319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7900"/>
              <a:t>VISITORS</a:t>
            </a:r>
            <a:r>
              <a:rPr sz="7900" spc="125"/>
              <a:t> </a:t>
            </a:r>
            <a:r>
              <a:rPr sz="7900" spc="-395"/>
              <a:t>IN</a:t>
            </a:r>
            <a:endParaRPr sz="7900"/>
          </a:p>
        </p:txBody>
      </p:sp>
      <p:sp>
        <p:nvSpPr>
          <p:cNvPr id="6" name="object 6"/>
          <p:cNvSpPr txBox="1"/>
          <p:nvPr/>
        </p:nvSpPr>
        <p:spPr>
          <a:xfrm>
            <a:off x="10074409" y="2731210"/>
            <a:ext cx="6473825" cy="4307077"/>
          </a:xfrm>
          <a:prstGeom prst="rect">
            <a:avLst/>
          </a:prstGeom>
        </p:spPr>
        <p:txBody>
          <a:bodyPr vert="horz" wrap="square" lIns="0" tIns="107950" rIns="0" bIns="0" rtlCol="0" anchor="t">
            <a:spAutoFit/>
          </a:bodyPr>
          <a:lstStyle/>
          <a:p>
            <a:pPr marL="12065" marR="5080" algn="ctr">
              <a:lnSpc>
                <a:spcPct val="115599"/>
              </a:lnSpc>
            </a:pPr>
            <a:r>
              <a:rPr sz="4000" spc="415">
                <a:solidFill>
                  <a:srgbClr val="FBFBFB"/>
                </a:solidFill>
                <a:latin typeface="Cambria"/>
                <a:cs typeface="Cambria"/>
              </a:rPr>
              <a:t>-</a:t>
            </a:r>
            <a:r>
              <a:rPr sz="4000" spc="70">
                <a:solidFill>
                  <a:srgbClr val="FBFBFB"/>
                </a:solidFill>
                <a:latin typeface="Cambria"/>
                <a:cs typeface="Cambria"/>
              </a:rPr>
              <a:t>History</a:t>
            </a:r>
            <a:r>
              <a:rPr sz="4000" spc="175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4000">
                <a:solidFill>
                  <a:srgbClr val="FBFBFB"/>
                </a:solidFill>
                <a:latin typeface="Cambria"/>
                <a:cs typeface="Cambria"/>
              </a:rPr>
              <a:t>Off</a:t>
            </a:r>
            <a:r>
              <a:rPr sz="4000" spc="175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4000" spc="135">
                <a:solidFill>
                  <a:srgbClr val="FBFBFB"/>
                </a:solidFill>
                <a:latin typeface="Cambria"/>
                <a:cs typeface="Cambria"/>
              </a:rPr>
              <a:t>the</a:t>
            </a:r>
            <a:r>
              <a:rPr sz="4000" spc="175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4000" spc="260">
                <a:solidFill>
                  <a:srgbClr val="FBFBFB"/>
                </a:solidFill>
                <a:latin typeface="Cambria"/>
                <a:cs typeface="Cambria"/>
              </a:rPr>
              <a:t>Page-</a:t>
            </a:r>
            <a:r>
              <a:rPr sz="4000" spc="18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4000" spc="-10">
                <a:solidFill>
                  <a:srgbClr val="FBFBFB"/>
                </a:solidFill>
                <a:latin typeface="Cambria"/>
                <a:cs typeface="Cambria"/>
              </a:rPr>
              <a:t>Great </a:t>
            </a:r>
            <a:r>
              <a:rPr sz="4000">
                <a:solidFill>
                  <a:srgbClr val="FBFBFB"/>
                </a:solidFill>
                <a:latin typeface="Cambria"/>
                <a:cs typeface="Cambria"/>
              </a:rPr>
              <a:t>Fire</a:t>
            </a:r>
            <a:r>
              <a:rPr sz="4000" spc="25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4000" spc="55">
                <a:solidFill>
                  <a:srgbClr val="FBFBFB"/>
                </a:solidFill>
                <a:latin typeface="Cambria"/>
                <a:cs typeface="Cambria"/>
              </a:rPr>
              <a:t>of</a:t>
            </a:r>
            <a:r>
              <a:rPr sz="4000" spc="254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4000" spc="-10">
                <a:solidFill>
                  <a:srgbClr val="FBFBFB"/>
                </a:solidFill>
                <a:latin typeface="Cambria"/>
                <a:cs typeface="Cambria"/>
              </a:rPr>
              <a:t>London,</a:t>
            </a:r>
            <a:endParaRPr lang="en-US" sz="4000">
              <a:latin typeface="Cambria"/>
              <a:cs typeface="Cambria"/>
            </a:endParaRPr>
          </a:p>
          <a:p>
            <a:pPr algn="ctr">
              <a:spcBef>
                <a:spcPts val="750"/>
              </a:spcBef>
            </a:pPr>
            <a:r>
              <a:rPr sz="4000" spc="415">
                <a:solidFill>
                  <a:srgbClr val="FBFBFB"/>
                </a:solidFill>
                <a:latin typeface="Cambria"/>
                <a:cs typeface="Cambria"/>
              </a:rPr>
              <a:t>-</a:t>
            </a:r>
            <a:r>
              <a:rPr sz="4000" spc="85" err="1">
                <a:solidFill>
                  <a:srgbClr val="FBFBFB"/>
                </a:solidFill>
                <a:latin typeface="Cambria"/>
                <a:cs typeface="Cambria"/>
              </a:rPr>
              <a:t>Mrs</a:t>
            </a:r>
            <a:r>
              <a:rPr sz="4000" spc="240">
                <a:solidFill>
                  <a:srgbClr val="FBFBFB"/>
                </a:solidFill>
                <a:latin typeface="Cambria"/>
                <a:cs typeface="Cambria"/>
              </a:rPr>
              <a:t> </a:t>
            </a:r>
            <a:r>
              <a:rPr sz="4000" spc="175">
                <a:solidFill>
                  <a:srgbClr val="FBFBFB"/>
                </a:solidFill>
                <a:latin typeface="Cambria"/>
                <a:cs typeface="Cambria"/>
              </a:rPr>
              <a:t>Zaman</a:t>
            </a:r>
            <a:r>
              <a:rPr lang="en-GB" sz="4000" spc="175">
                <a:solidFill>
                  <a:srgbClr val="FBFBFB"/>
                </a:solidFill>
                <a:latin typeface="Cambria"/>
                <a:cs typeface="Cambria"/>
              </a:rPr>
              <a:t> - linked to 'The Proudest Blue' text</a:t>
            </a:r>
          </a:p>
          <a:p>
            <a:pPr algn="ctr">
              <a:spcBef>
                <a:spcPts val="750"/>
              </a:spcBef>
            </a:pPr>
            <a:endParaRPr lang="en-GB" sz="4000" spc="175">
              <a:solidFill>
                <a:srgbClr val="FBFBFB"/>
              </a:solidFill>
              <a:latin typeface="Cambria"/>
              <a:ea typeface="Cambria"/>
              <a:cs typeface="Cambria"/>
            </a:endParaRPr>
          </a:p>
          <a:p>
            <a:pPr algn="ctr">
              <a:spcBef>
                <a:spcPts val="750"/>
              </a:spcBef>
            </a:pPr>
            <a:endParaRPr lang="en-GB" sz="4000" spc="175">
              <a:solidFill>
                <a:srgbClr val="FBFBFB"/>
              </a:solidFill>
              <a:latin typeface="Cambria"/>
              <a:ea typeface="Cambria"/>
              <a:cs typeface="Cambri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363075" y="1083905"/>
            <a:ext cx="7896225" cy="8667750"/>
          </a:xfrm>
          <a:custGeom>
            <a:avLst/>
            <a:gdLst/>
            <a:ahLst/>
            <a:cxnLst/>
            <a:rect l="l" t="t" r="r" b="b"/>
            <a:pathLst>
              <a:path w="7896225" h="8667750">
                <a:moveTo>
                  <a:pt x="7737935" y="8667340"/>
                </a:moveTo>
                <a:lnTo>
                  <a:pt x="158289" y="8667340"/>
                </a:lnTo>
                <a:lnTo>
                  <a:pt x="125872" y="8662984"/>
                </a:lnTo>
                <a:lnTo>
                  <a:pt x="84916" y="8645701"/>
                </a:lnTo>
                <a:lnTo>
                  <a:pt x="50216" y="8618892"/>
                </a:lnTo>
                <a:lnTo>
                  <a:pt x="23408" y="8584193"/>
                </a:lnTo>
                <a:lnTo>
                  <a:pt x="6124" y="8543237"/>
                </a:lnTo>
                <a:lnTo>
                  <a:pt x="0" y="8497658"/>
                </a:lnTo>
                <a:lnTo>
                  <a:pt x="0" y="171450"/>
                </a:lnTo>
                <a:lnTo>
                  <a:pt x="6124" y="125871"/>
                </a:lnTo>
                <a:lnTo>
                  <a:pt x="23408" y="84915"/>
                </a:lnTo>
                <a:lnTo>
                  <a:pt x="50216" y="50216"/>
                </a:lnTo>
                <a:lnTo>
                  <a:pt x="84916" y="23407"/>
                </a:lnTo>
                <a:lnTo>
                  <a:pt x="125872" y="6124"/>
                </a:lnTo>
                <a:lnTo>
                  <a:pt x="171450" y="0"/>
                </a:lnTo>
                <a:lnTo>
                  <a:pt x="7724774" y="0"/>
                </a:lnTo>
                <a:lnTo>
                  <a:pt x="7770352" y="6124"/>
                </a:lnTo>
                <a:lnTo>
                  <a:pt x="7811308" y="23407"/>
                </a:lnTo>
                <a:lnTo>
                  <a:pt x="7846008" y="50216"/>
                </a:lnTo>
                <a:lnTo>
                  <a:pt x="7872816" y="84915"/>
                </a:lnTo>
                <a:lnTo>
                  <a:pt x="7890100" y="125871"/>
                </a:lnTo>
                <a:lnTo>
                  <a:pt x="7896224" y="171450"/>
                </a:lnTo>
                <a:lnTo>
                  <a:pt x="7896224" y="8497658"/>
                </a:lnTo>
                <a:lnTo>
                  <a:pt x="7890100" y="8543237"/>
                </a:lnTo>
                <a:lnTo>
                  <a:pt x="7872816" y="8584193"/>
                </a:lnTo>
                <a:lnTo>
                  <a:pt x="7846008" y="8618892"/>
                </a:lnTo>
                <a:lnTo>
                  <a:pt x="7811308" y="8645701"/>
                </a:lnTo>
                <a:lnTo>
                  <a:pt x="7770352" y="8662984"/>
                </a:lnTo>
                <a:lnTo>
                  <a:pt x="7737935" y="8667340"/>
                </a:lnTo>
                <a:close/>
              </a:path>
            </a:pathLst>
          </a:custGeom>
          <a:solidFill>
            <a:srgbClr val="344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515783"/>
            <a:ext cx="8848725" cy="9237345"/>
            <a:chOff x="0" y="515783"/>
            <a:chExt cx="8848725" cy="923734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5550" y="515783"/>
              <a:ext cx="4667249" cy="630554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337374"/>
              <a:ext cx="1628774" cy="155257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52651" y="5638215"/>
              <a:ext cx="5495924" cy="411479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949787" y="8350023"/>
              <a:ext cx="2461895" cy="332740"/>
            </a:xfrm>
            <a:custGeom>
              <a:avLst/>
              <a:gdLst/>
              <a:ahLst/>
              <a:cxnLst/>
              <a:rect l="l" t="t" r="r" b="b"/>
              <a:pathLst>
                <a:path w="2461895" h="332740">
                  <a:moveTo>
                    <a:pt x="2461840" y="332575"/>
                  </a:moveTo>
                  <a:lnTo>
                    <a:pt x="0" y="332575"/>
                  </a:lnTo>
                  <a:lnTo>
                    <a:pt x="0" y="0"/>
                  </a:lnTo>
                  <a:lnTo>
                    <a:pt x="2461840" y="0"/>
                  </a:lnTo>
                  <a:lnTo>
                    <a:pt x="2461840" y="332575"/>
                  </a:lnTo>
                  <a:close/>
                </a:path>
              </a:pathLst>
            </a:custGeom>
            <a:solidFill>
              <a:srgbClr val="F6AF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10755746" y="1201761"/>
            <a:ext cx="5067300" cy="12319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7900" spc="130"/>
              <a:t>VISITS</a:t>
            </a:r>
            <a:r>
              <a:rPr sz="7900" spc="480"/>
              <a:t> </a:t>
            </a:r>
            <a:r>
              <a:rPr sz="7900" spc="-365"/>
              <a:t>OUT</a:t>
            </a:r>
            <a:endParaRPr sz="7900"/>
          </a:p>
        </p:txBody>
      </p:sp>
      <p:sp>
        <p:nvSpPr>
          <p:cNvPr id="9" name="object 9"/>
          <p:cNvSpPr txBox="1"/>
          <p:nvPr/>
        </p:nvSpPr>
        <p:spPr>
          <a:xfrm>
            <a:off x="9882158" y="2463533"/>
            <a:ext cx="6814184" cy="6926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6210" marR="148590" algn="ctr">
              <a:lnSpc>
                <a:spcPct val="114100"/>
              </a:lnSpc>
              <a:spcBef>
                <a:spcPts val="100"/>
              </a:spcBef>
            </a:pPr>
            <a:r>
              <a:rPr sz="2300" spc="105">
                <a:solidFill>
                  <a:srgbClr val="FAC175"/>
                </a:solidFill>
                <a:latin typeface="Cambria"/>
                <a:cs typeface="Cambria"/>
              </a:rPr>
              <a:t>This</a:t>
            </a:r>
            <a:r>
              <a:rPr sz="2300" spc="165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50">
                <a:solidFill>
                  <a:srgbClr val="FAC175"/>
                </a:solidFill>
                <a:latin typeface="Cambria"/>
                <a:cs typeface="Cambria"/>
              </a:rPr>
              <a:t>month</a:t>
            </a:r>
            <a:r>
              <a:rPr sz="2300" spc="165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105">
                <a:solidFill>
                  <a:srgbClr val="FAC175"/>
                </a:solidFill>
                <a:latin typeface="Cambria"/>
                <a:cs typeface="Cambria"/>
              </a:rPr>
              <a:t>we</a:t>
            </a:r>
            <a:r>
              <a:rPr sz="2300" spc="165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>
                <a:solidFill>
                  <a:srgbClr val="FAC175"/>
                </a:solidFill>
                <a:latin typeface="Cambria"/>
                <a:cs typeface="Cambria"/>
              </a:rPr>
              <a:t>will</a:t>
            </a:r>
            <a:r>
              <a:rPr sz="2300" spc="17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95">
                <a:solidFill>
                  <a:srgbClr val="FAC175"/>
                </a:solidFill>
                <a:latin typeface="Cambria"/>
                <a:cs typeface="Cambria"/>
              </a:rPr>
              <a:t>visit</a:t>
            </a:r>
            <a:r>
              <a:rPr sz="2300" spc="165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>
                <a:solidFill>
                  <a:srgbClr val="FAC175"/>
                </a:solidFill>
                <a:latin typeface="Cambria"/>
                <a:cs typeface="Cambria"/>
              </a:rPr>
              <a:t>St</a:t>
            </a:r>
            <a:r>
              <a:rPr sz="2300" spc="165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120">
                <a:solidFill>
                  <a:srgbClr val="FAC175"/>
                </a:solidFill>
                <a:latin typeface="Cambria"/>
                <a:cs typeface="Cambria"/>
              </a:rPr>
              <a:t>Ives</a:t>
            </a:r>
            <a:r>
              <a:rPr sz="2300" spc="17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>
                <a:solidFill>
                  <a:srgbClr val="FAC175"/>
                </a:solidFill>
                <a:latin typeface="Cambria"/>
                <a:cs typeface="Cambria"/>
              </a:rPr>
              <a:t>for</a:t>
            </a:r>
            <a:r>
              <a:rPr sz="2300" spc="165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200">
                <a:solidFill>
                  <a:srgbClr val="FAC175"/>
                </a:solidFill>
                <a:latin typeface="Cambria"/>
                <a:cs typeface="Cambria"/>
              </a:rPr>
              <a:t>a</a:t>
            </a:r>
            <a:r>
              <a:rPr sz="2300" spc="165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75">
                <a:solidFill>
                  <a:srgbClr val="FAC175"/>
                </a:solidFill>
                <a:latin typeface="Cambria"/>
                <a:cs typeface="Cambria"/>
              </a:rPr>
              <a:t>guided </a:t>
            </a:r>
            <a:r>
              <a:rPr sz="2300" spc="80">
                <a:solidFill>
                  <a:srgbClr val="FAC175"/>
                </a:solidFill>
                <a:latin typeface="Cambria"/>
                <a:cs typeface="Cambria"/>
              </a:rPr>
              <a:t>history</a:t>
            </a:r>
            <a:r>
              <a:rPr sz="2300" spc="155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130">
                <a:solidFill>
                  <a:srgbClr val="FAC175"/>
                </a:solidFill>
                <a:latin typeface="Cambria"/>
                <a:cs typeface="Cambria"/>
              </a:rPr>
              <a:t>walk</a:t>
            </a:r>
            <a:r>
              <a:rPr sz="2300" spc="16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50">
                <a:solidFill>
                  <a:srgbClr val="FAC175"/>
                </a:solidFill>
                <a:latin typeface="Cambria"/>
                <a:cs typeface="Cambria"/>
              </a:rPr>
              <a:t>with</a:t>
            </a:r>
            <a:r>
              <a:rPr sz="2300" spc="155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100">
                <a:solidFill>
                  <a:srgbClr val="FAC175"/>
                </a:solidFill>
                <a:latin typeface="Cambria"/>
                <a:cs typeface="Cambria"/>
              </a:rPr>
              <a:t>staff</a:t>
            </a:r>
            <a:r>
              <a:rPr sz="2300" spc="16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>
                <a:solidFill>
                  <a:srgbClr val="FAC175"/>
                </a:solidFill>
                <a:latin typeface="Cambria"/>
                <a:cs typeface="Cambria"/>
              </a:rPr>
              <a:t>from</a:t>
            </a:r>
            <a:r>
              <a:rPr sz="2300" spc="16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70">
                <a:solidFill>
                  <a:srgbClr val="FAC175"/>
                </a:solidFill>
                <a:latin typeface="Cambria"/>
                <a:cs typeface="Cambria"/>
              </a:rPr>
              <a:t>the</a:t>
            </a:r>
            <a:r>
              <a:rPr sz="2300" spc="155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>
                <a:solidFill>
                  <a:srgbClr val="FAC175"/>
                </a:solidFill>
                <a:latin typeface="Cambria"/>
                <a:cs typeface="Cambria"/>
              </a:rPr>
              <a:t>Norris</a:t>
            </a:r>
            <a:r>
              <a:rPr sz="2300" spc="16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55">
                <a:solidFill>
                  <a:srgbClr val="FAC175"/>
                </a:solidFill>
                <a:latin typeface="Cambria"/>
                <a:cs typeface="Cambria"/>
              </a:rPr>
              <a:t>Museum.</a:t>
            </a:r>
            <a:endParaRPr sz="2300">
              <a:latin typeface="Cambria"/>
              <a:cs typeface="Cambria"/>
            </a:endParaRPr>
          </a:p>
          <a:p>
            <a:pPr marL="546735" marR="539115" algn="ctr">
              <a:lnSpc>
                <a:spcPct val="114100"/>
              </a:lnSpc>
            </a:pPr>
            <a:r>
              <a:rPr sz="2300">
                <a:solidFill>
                  <a:srgbClr val="FAC175"/>
                </a:solidFill>
                <a:latin typeface="Cambria"/>
                <a:cs typeface="Cambria"/>
              </a:rPr>
              <a:t>We</a:t>
            </a:r>
            <a:r>
              <a:rPr sz="2300" spc="19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>
                <a:solidFill>
                  <a:srgbClr val="FAC175"/>
                </a:solidFill>
                <a:latin typeface="Cambria"/>
                <a:cs typeface="Cambria"/>
              </a:rPr>
              <a:t>will</a:t>
            </a:r>
            <a:r>
              <a:rPr sz="2300" spc="19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114">
                <a:solidFill>
                  <a:srgbClr val="FAC175"/>
                </a:solidFill>
                <a:latin typeface="Cambria"/>
                <a:cs typeface="Cambria"/>
              </a:rPr>
              <a:t>also</a:t>
            </a:r>
            <a:r>
              <a:rPr sz="2300" spc="19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110">
                <a:solidFill>
                  <a:srgbClr val="FAC175"/>
                </a:solidFill>
                <a:latin typeface="Cambria"/>
                <a:cs typeface="Cambria"/>
              </a:rPr>
              <a:t>cover</a:t>
            </a:r>
            <a:r>
              <a:rPr sz="2300" spc="195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90">
                <a:solidFill>
                  <a:srgbClr val="FAC175"/>
                </a:solidFill>
                <a:latin typeface="Cambria"/>
                <a:cs typeface="Cambria"/>
              </a:rPr>
              <a:t>some</a:t>
            </a:r>
            <a:r>
              <a:rPr sz="2300" spc="19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>
                <a:solidFill>
                  <a:srgbClr val="FAC175"/>
                </a:solidFill>
                <a:latin typeface="Cambria"/>
                <a:cs typeface="Cambria"/>
              </a:rPr>
              <a:t>of</a:t>
            </a:r>
            <a:r>
              <a:rPr sz="2300" spc="19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>
                <a:solidFill>
                  <a:srgbClr val="FAC175"/>
                </a:solidFill>
                <a:latin typeface="Cambria"/>
                <a:cs typeface="Cambria"/>
              </a:rPr>
              <a:t>our</a:t>
            </a:r>
            <a:r>
              <a:rPr sz="2300" spc="195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110">
                <a:solidFill>
                  <a:srgbClr val="FAC175"/>
                </a:solidFill>
                <a:latin typeface="Cambria"/>
                <a:cs typeface="Cambria"/>
              </a:rPr>
              <a:t>geography </a:t>
            </a:r>
            <a:r>
              <a:rPr sz="2300" spc="90">
                <a:solidFill>
                  <a:srgbClr val="FAC175"/>
                </a:solidFill>
                <a:latin typeface="Cambria"/>
                <a:cs typeface="Cambria"/>
              </a:rPr>
              <a:t>objectives</a:t>
            </a:r>
            <a:r>
              <a:rPr sz="2300" spc="15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75">
                <a:solidFill>
                  <a:srgbClr val="FAC175"/>
                </a:solidFill>
                <a:latin typeface="Cambria"/>
                <a:cs typeface="Cambria"/>
              </a:rPr>
              <a:t>during</a:t>
            </a:r>
            <a:r>
              <a:rPr sz="2300" spc="155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85">
                <a:solidFill>
                  <a:srgbClr val="FAC175"/>
                </a:solidFill>
                <a:latin typeface="Cambria"/>
                <a:cs typeface="Cambria"/>
              </a:rPr>
              <a:t>this</a:t>
            </a:r>
            <a:r>
              <a:rPr sz="2300" spc="15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-10">
                <a:solidFill>
                  <a:srgbClr val="FAC175"/>
                </a:solidFill>
                <a:latin typeface="Cambria"/>
                <a:cs typeface="Cambria"/>
              </a:rPr>
              <a:t>trip.</a:t>
            </a:r>
            <a:endParaRPr sz="23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455"/>
              </a:spcBef>
            </a:pPr>
            <a:endParaRPr sz="2300">
              <a:latin typeface="Cambria"/>
              <a:cs typeface="Cambria"/>
            </a:endParaRPr>
          </a:p>
          <a:p>
            <a:pPr marL="12065" marR="5080" algn="ctr">
              <a:lnSpc>
                <a:spcPct val="114100"/>
              </a:lnSpc>
            </a:pPr>
            <a:r>
              <a:rPr sz="2300">
                <a:solidFill>
                  <a:srgbClr val="FAC175"/>
                </a:solidFill>
                <a:latin typeface="Cambria"/>
                <a:cs typeface="Cambria"/>
              </a:rPr>
              <a:t>In</a:t>
            </a:r>
            <a:r>
              <a:rPr sz="2300" spc="165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>
                <a:solidFill>
                  <a:srgbClr val="FAC175"/>
                </a:solidFill>
                <a:latin typeface="Cambria"/>
                <a:cs typeface="Cambria"/>
              </a:rPr>
              <a:t>April,</a:t>
            </a:r>
            <a:r>
              <a:rPr sz="2300" spc="165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105">
                <a:solidFill>
                  <a:srgbClr val="FAC175"/>
                </a:solidFill>
                <a:latin typeface="Cambria"/>
                <a:cs typeface="Cambria"/>
              </a:rPr>
              <a:t>we</a:t>
            </a:r>
            <a:r>
              <a:rPr sz="2300" spc="165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>
                <a:solidFill>
                  <a:srgbClr val="FAC175"/>
                </a:solidFill>
                <a:latin typeface="Cambria"/>
                <a:cs typeface="Cambria"/>
              </a:rPr>
              <a:t>will</a:t>
            </a:r>
            <a:r>
              <a:rPr sz="2300" spc="17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95">
                <a:solidFill>
                  <a:srgbClr val="FAC175"/>
                </a:solidFill>
                <a:latin typeface="Cambria"/>
                <a:cs typeface="Cambria"/>
              </a:rPr>
              <a:t>visit</a:t>
            </a:r>
            <a:r>
              <a:rPr sz="2300" spc="165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70">
                <a:solidFill>
                  <a:srgbClr val="FAC175"/>
                </a:solidFill>
                <a:latin typeface="Cambria"/>
                <a:cs typeface="Cambria"/>
              </a:rPr>
              <a:t>the</a:t>
            </a:r>
            <a:r>
              <a:rPr sz="2300" spc="165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65">
                <a:solidFill>
                  <a:srgbClr val="FAC175"/>
                </a:solidFill>
                <a:latin typeface="Cambria"/>
                <a:cs typeface="Cambria"/>
              </a:rPr>
              <a:t>Zoology</a:t>
            </a:r>
            <a:r>
              <a:rPr sz="2300" spc="165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95">
                <a:solidFill>
                  <a:srgbClr val="FAC175"/>
                </a:solidFill>
                <a:latin typeface="Cambria"/>
                <a:cs typeface="Cambria"/>
              </a:rPr>
              <a:t>Museum</a:t>
            </a:r>
            <a:r>
              <a:rPr sz="2300" spc="17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120">
                <a:solidFill>
                  <a:srgbClr val="FAC175"/>
                </a:solidFill>
                <a:latin typeface="Cambria"/>
                <a:cs typeface="Cambria"/>
              </a:rPr>
              <a:t>and</a:t>
            </a:r>
            <a:r>
              <a:rPr sz="2300" spc="165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45">
                <a:solidFill>
                  <a:srgbClr val="FAC175"/>
                </a:solidFill>
                <a:latin typeface="Cambria"/>
                <a:cs typeface="Cambria"/>
              </a:rPr>
              <a:t>the </a:t>
            </a:r>
            <a:r>
              <a:rPr sz="2300">
                <a:solidFill>
                  <a:srgbClr val="FAC175"/>
                </a:solidFill>
                <a:latin typeface="Cambria"/>
                <a:cs typeface="Cambria"/>
              </a:rPr>
              <a:t>Fitzwilliam</a:t>
            </a:r>
            <a:r>
              <a:rPr sz="2300" spc="285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95">
                <a:solidFill>
                  <a:srgbClr val="FAC175"/>
                </a:solidFill>
                <a:latin typeface="Cambria"/>
                <a:cs typeface="Cambria"/>
              </a:rPr>
              <a:t>Museum</a:t>
            </a:r>
            <a:r>
              <a:rPr sz="2300" spc="29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65">
                <a:solidFill>
                  <a:srgbClr val="FAC175"/>
                </a:solidFill>
                <a:latin typeface="Cambria"/>
                <a:cs typeface="Cambria"/>
              </a:rPr>
              <a:t>in</a:t>
            </a:r>
            <a:r>
              <a:rPr sz="2300" spc="285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-10">
                <a:solidFill>
                  <a:srgbClr val="FAC175"/>
                </a:solidFill>
                <a:latin typeface="Cambria"/>
                <a:cs typeface="Cambria"/>
              </a:rPr>
              <a:t>Cambridge.</a:t>
            </a:r>
            <a:endParaRPr sz="23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455"/>
              </a:spcBef>
            </a:pPr>
            <a:endParaRPr sz="2300">
              <a:latin typeface="Cambria"/>
              <a:cs typeface="Cambria"/>
            </a:endParaRPr>
          </a:p>
          <a:p>
            <a:pPr marL="431800" marR="424180" indent="-635" algn="ctr">
              <a:lnSpc>
                <a:spcPct val="114100"/>
              </a:lnSpc>
            </a:pPr>
            <a:r>
              <a:rPr sz="2300">
                <a:solidFill>
                  <a:srgbClr val="FAC175"/>
                </a:solidFill>
                <a:latin typeface="Cambria"/>
                <a:cs typeface="Cambria"/>
              </a:rPr>
              <a:t>In</a:t>
            </a:r>
            <a:r>
              <a:rPr sz="2300" spc="165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145">
                <a:solidFill>
                  <a:srgbClr val="FAC175"/>
                </a:solidFill>
                <a:latin typeface="Cambria"/>
                <a:cs typeface="Cambria"/>
              </a:rPr>
              <a:t>June,</a:t>
            </a:r>
            <a:r>
              <a:rPr sz="2300" spc="165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>
                <a:solidFill>
                  <a:srgbClr val="FAC175"/>
                </a:solidFill>
                <a:latin typeface="Cambria"/>
                <a:cs typeface="Cambria"/>
              </a:rPr>
              <a:t>will</a:t>
            </a:r>
            <a:r>
              <a:rPr sz="2300" spc="165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95">
                <a:solidFill>
                  <a:srgbClr val="FAC175"/>
                </a:solidFill>
                <a:latin typeface="Cambria"/>
                <a:cs typeface="Cambria"/>
              </a:rPr>
              <a:t>visit</a:t>
            </a:r>
            <a:r>
              <a:rPr sz="2300" spc="165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70">
                <a:solidFill>
                  <a:srgbClr val="FAC175"/>
                </a:solidFill>
                <a:latin typeface="Cambria"/>
                <a:cs typeface="Cambria"/>
              </a:rPr>
              <a:t>the</a:t>
            </a:r>
            <a:r>
              <a:rPr sz="2300" spc="165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110">
                <a:solidFill>
                  <a:srgbClr val="FAC175"/>
                </a:solidFill>
                <a:latin typeface="Cambria"/>
                <a:cs typeface="Cambria"/>
              </a:rPr>
              <a:t>Sikh</a:t>
            </a:r>
            <a:r>
              <a:rPr sz="2300" spc="17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50">
                <a:solidFill>
                  <a:srgbClr val="FAC175"/>
                </a:solidFill>
                <a:latin typeface="Cambria"/>
                <a:cs typeface="Cambria"/>
              </a:rPr>
              <a:t>Gurdwara</a:t>
            </a:r>
            <a:r>
              <a:rPr sz="2300" spc="165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40">
                <a:solidFill>
                  <a:srgbClr val="FAC175"/>
                </a:solidFill>
                <a:latin typeface="Cambria"/>
                <a:cs typeface="Cambria"/>
              </a:rPr>
              <a:t>in </a:t>
            </a:r>
            <a:r>
              <a:rPr sz="2300" spc="50">
                <a:solidFill>
                  <a:srgbClr val="FAC175"/>
                </a:solidFill>
                <a:latin typeface="Cambria"/>
                <a:cs typeface="Cambria"/>
              </a:rPr>
              <a:t>Peterborough</a:t>
            </a:r>
            <a:r>
              <a:rPr sz="2300" spc="155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75">
                <a:solidFill>
                  <a:srgbClr val="FAC175"/>
                </a:solidFill>
                <a:latin typeface="Cambria"/>
                <a:cs typeface="Cambria"/>
              </a:rPr>
              <a:t>during</a:t>
            </a:r>
            <a:r>
              <a:rPr sz="2300" spc="155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>
                <a:solidFill>
                  <a:srgbClr val="FAC175"/>
                </a:solidFill>
                <a:latin typeface="Cambria"/>
                <a:cs typeface="Cambria"/>
              </a:rPr>
              <a:t>our</a:t>
            </a:r>
            <a:r>
              <a:rPr sz="2300" spc="155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>
                <a:solidFill>
                  <a:srgbClr val="FAC175"/>
                </a:solidFill>
                <a:latin typeface="Cambria"/>
                <a:cs typeface="Cambria"/>
              </a:rPr>
              <a:t>RW</a:t>
            </a:r>
            <a:r>
              <a:rPr sz="2300" spc="155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85">
                <a:solidFill>
                  <a:srgbClr val="FAC175"/>
                </a:solidFill>
                <a:latin typeface="Cambria"/>
                <a:cs typeface="Cambria"/>
              </a:rPr>
              <a:t>learning</a:t>
            </a:r>
            <a:r>
              <a:rPr sz="2300" spc="155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65">
                <a:solidFill>
                  <a:srgbClr val="FAC175"/>
                </a:solidFill>
                <a:latin typeface="Cambria"/>
                <a:cs typeface="Cambria"/>
              </a:rPr>
              <a:t>about </a:t>
            </a:r>
            <a:r>
              <a:rPr sz="2300" spc="60">
                <a:solidFill>
                  <a:srgbClr val="FAC175"/>
                </a:solidFill>
                <a:latin typeface="Cambria"/>
                <a:cs typeface="Cambria"/>
              </a:rPr>
              <a:t>Sikhism.</a:t>
            </a:r>
            <a:endParaRPr sz="23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455"/>
              </a:spcBef>
            </a:pPr>
            <a:endParaRPr sz="2300">
              <a:latin typeface="Cambria"/>
              <a:cs typeface="Cambria"/>
            </a:endParaRPr>
          </a:p>
          <a:p>
            <a:pPr marL="189865" marR="182245" algn="ctr">
              <a:lnSpc>
                <a:spcPct val="114100"/>
              </a:lnSpc>
            </a:pPr>
            <a:r>
              <a:rPr sz="2300">
                <a:solidFill>
                  <a:srgbClr val="FAC175"/>
                </a:solidFill>
                <a:latin typeface="Cambria"/>
                <a:cs typeface="Cambria"/>
              </a:rPr>
              <a:t>In</a:t>
            </a:r>
            <a:r>
              <a:rPr sz="2300" spc="17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225">
                <a:solidFill>
                  <a:srgbClr val="FAC175"/>
                </a:solidFill>
                <a:latin typeface="Cambria"/>
                <a:cs typeface="Cambria"/>
              </a:rPr>
              <a:t>July</a:t>
            </a:r>
            <a:r>
              <a:rPr sz="2300" spc="175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105">
                <a:solidFill>
                  <a:srgbClr val="FAC175"/>
                </a:solidFill>
                <a:latin typeface="Cambria"/>
                <a:cs typeface="Cambria"/>
              </a:rPr>
              <a:t>we</a:t>
            </a:r>
            <a:r>
              <a:rPr sz="2300" spc="175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>
                <a:solidFill>
                  <a:srgbClr val="FAC175"/>
                </a:solidFill>
                <a:latin typeface="Cambria"/>
                <a:cs typeface="Cambria"/>
              </a:rPr>
              <a:t>will</a:t>
            </a:r>
            <a:r>
              <a:rPr sz="2300" spc="17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120">
                <a:solidFill>
                  <a:srgbClr val="FAC175"/>
                </a:solidFill>
                <a:latin typeface="Cambria"/>
                <a:cs typeface="Cambria"/>
              </a:rPr>
              <a:t>take</a:t>
            </a:r>
            <a:r>
              <a:rPr sz="2300" spc="175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>
                <a:solidFill>
                  <a:srgbClr val="FAC175"/>
                </a:solidFill>
                <a:latin typeface="Cambria"/>
                <a:cs typeface="Cambria"/>
              </a:rPr>
              <a:t>part</a:t>
            </a:r>
            <a:r>
              <a:rPr sz="2300" spc="175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65">
                <a:solidFill>
                  <a:srgbClr val="FAC175"/>
                </a:solidFill>
                <a:latin typeface="Cambria"/>
                <a:cs typeface="Cambria"/>
              </a:rPr>
              <a:t>in</a:t>
            </a:r>
            <a:r>
              <a:rPr sz="2300" spc="17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70">
                <a:solidFill>
                  <a:srgbClr val="FAC175"/>
                </a:solidFill>
                <a:latin typeface="Cambria"/>
                <a:cs typeface="Cambria"/>
              </a:rPr>
              <a:t>the</a:t>
            </a:r>
            <a:r>
              <a:rPr sz="2300" spc="175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100">
                <a:solidFill>
                  <a:srgbClr val="FAC175"/>
                </a:solidFill>
                <a:latin typeface="Cambria"/>
                <a:cs typeface="Cambria"/>
              </a:rPr>
              <a:t>Year</a:t>
            </a:r>
            <a:r>
              <a:rPr sz="2300" spc="175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50">
                <a:solidFill>
                  <a:srgbClr val="FAC175"/>
                </a:solidFill>
                <a:latin typeface="Cambria"/>
                <a:cs typeface="Cambria"/>
              </a:rPr>
              <a:t>Two</a:t>
            </a:r>
            <a:r>
              <a:rPr sz="2300" spc="17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300" spc="95">
                <a:solidFill>
                  <a:srgbClr val="FAC175"/>
                </a:solidFill>
                <a:latin typeface="Cambria"/>
                <a:cs typeface="Cambria"/>
              </a:rPr>
              <a:t>Music </a:t>
            </a:r>
            <a:r>
              <a:rPr sz="2300" spc="60">
                <a:solidFill>
                  <a:srgbClr val="FAC175"/>
                </a:solidFill>
                <a:latin typeface="Cambria"/>
                <a:cs typeface="Cambria"/>
              </a:rPr>
              <a:t>Festival.</a:t>
            </a:r>
            <a:endParaRPr sz="23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640"/>
              </a:spcBef>
            </a:pPr>
            <a:endParaRPr sz="2300">
              <a:latin typeface="Cambria"/>
              <a:cs typeface="Cambria"/>
            </a:endParaRPr>
          </a:p>
          <a:p>
            <a:pPr marL="1533525" marR="116839" indent="-1409065">
              <a:lnSpc>
                <a:spcPct val="114999"/>
              </a:lnSpc>
            </a:pPr>
            <a:r>
              <a:rPr sz="2500">
                <a:solidFill>
                  <a:srgbClr val="FAC175"/>
                </a:solidFill>
                <a:latin typeface="Cambria"/>
                <a:cs typeface="Cambria"/>
              </a:rPr>
              <a:t>We</a:t>
            </a:r>
            <a:r>
              <a:rPr sz="2500" spc="17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500" spc="95">
                <a:solidFill>
                  <a:srgbClr val="FAC175"/>
                </a:solidFill>
                <a:latin typeface="Cambria"/>
                <a:cs typeface="Cambria"/>
              </a:rPr>
              <a:t>are</a:t>
            </a:r>
            <a:r>
              <a:rPr sz="2500" spc="17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500" spc="180">
                <a:solidFill>
                  <a:srgbClr val="FAC175"/>
                </a:solidFill>
                <a:latin typeface="Cambria"/>
                <a:cs typeface="Cambria"/>
              </a:rPr>
              <a:t>always</a:t>
            </a:r>
            <a:r>
              <a:rPr sz="2500" spc="17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500" spc="85">
                <a:solidFill>
                  <a:srgbClr val="FAC175"/>
                </a:solidFill>
                <a:latin typeface="Cambria"/>
                <a:cs typeface="Cambria"/>
              </a:rPr>
              <a:t>grateful</a:t>
            </a:r>
            <a:r>
              <a:rPr sz="2500" spc="17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500">
                <a:solidFill>
                  <a:srgbClr val="FAC175"/>
                </a:solidFill>
                <a:latin typeface="Cambria"/>
                <a:cs typeface="Cambria"/>
              </a:rPr>
              <a:t>for</a:t>
            </a:r>
            <a:r>
              <a:rPr sz="2500" spc="17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500" spc="85">
                <a:solidFill>
                  <a:srgbClr val="FAC175"/>
                </a:solidFill>
                <a:latin typeface="Cambria"/>
                <a:cs typeface="Cambria"/>
              </a:rPr>
              <a:t>help</a:t>
            </a:r>
            <a:r>
              <a:rPr sz="2500" spc="17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500" spc="135">
                <a:solidFill>
                  <a:srgbClr val="FAC175"/>
                </a:solidFill>
                <a:latin typeface="Cambria"/>
                <a:cs typeface="Cambria"/>
              </a:rPr>
              <a:t>and</a:t>
            </a:r>
            <a:r>
              <a:rPr sz="2500" spc="17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500" spc="55">
                <a:solidFill>
                  <a:srgbClr val="FAC175"/>
                </a:solidFill>
                <a:latin typeface="Cambria"/>
                <a:cs typeface="Cambria"/>
              </a:rPr>
              <a:t>support </a:t>
            </a:r>
            <a:r>
              <a:rPr sz="2500" spc="70">
                <a:solidFill>
                  <a:srgbClr val="FAC175"/>
                </a:solidFill>
                <a:latin typeface="Cambria"/>
                <a:cs typeface="Cambria"/>
              </a:rPr>
              <a:t>on</a:t>
            </a:r>
            <a:r>
              <a:rPr sz="2500" spc="20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500">
                <a:solidFill>
                  <a:srgbClr val="FAC175"/>
                </a:solidFill>
                <a:latin typeface="Cambria"/>
                <a:cs typeface="Cambria"/>
              </a:rPr>
              <a:t>our</a:t>
            </a:r>
            <a:r>
              <a:rPr sz="2500" spc="20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500" spc="100">
                <a:solidFill>
                  <a:srgbClr val="FAC175"/>
                </a:solidFill>
                <a:latin typeface="Cambria"/>
                <a:cs typeface="Cambria"/>
              </a:rPr>
              <a:t>educational</a:t>
            </a:r>
            <a:r>
              <a:rPr sz="2500" spc="200">
                <a:solidFill>
                  <a:srgbClr val="FAC175"/>
                </a:solidFill>
                <a:latin typeface="Cambria"/>
                <a:cs typeface="Cambria"/>
              </a:rPr>
              <a:t> </a:t>
            </a:r>
            <a:r>
              <a:rPr sz="2500" spc="85">
                <a:solidFill>
                  <a:srgbClr val="FAC175"/>
                </a:solidFill>
                <a:latin typeface="Cambria"/>
                <a:cs typeface="Cambria"/>
              </a:rPr>
              <a:t>visits.</a:t>
            </a:r>
            <a:endParaRPr sz="25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699" y="5255319"/>
            <a:ext cx="3947795" cy="3947795"/>
            <a:chOff x="1028699" y="5255319"/>
            <a:chExt cx="3947795" cy="3947795"/>
          </a:xfrm>
        </p:grpSpPr>
        <p:sp>
          <p:nvSpPr>
            <p:cNvPr id="3" name="object 3"/>
            <p:cNvSpPr/>
            <p:nvPr/>
          </p:nvSpPr>
          <p:spPr>
            <a:xfrm>
              <a:off x="1028699" y="5255319"/>
              <a:ext cx="3947795" cy="3947795"/>
            </a:xfrm>
            <a:custGeom>
              <a:avLst/>
              <a:gdLst/>
              <a:ahLst/>
              <a:cxnLst/>
              <a:rect l="l" t="t" r="r" b="b"/>
              <a:pathLst>
                <a:path w="3947795" h="3947795">
                  <a:moveTo>
                    <a:pt x="3776323" y="3947773"/>
                  </a:moveTo>
                  <a:lnTo>
                    <a:pt x="171449" y="3947773"/>
                  </a:lnTo>
                  <a:lnTo>
                    <a:pt x="125871" y="3941649"/>
                  </a:lnTo>
                  <a:lnTo>
                    <a:pt x="84915" y="3924365"/>
                  </a:lnTo>
                  <a:lnTo>
                    <a:pt x="50216" y="3897557"/>
                  </a:lnTo>
                  <a:lnTo>
                    <a:pt x="23407" y="3862857"/>
                  </a:lnTo>
                  <a:lnTo>
                    <a:pt x="6124" y="3821901"/>
                  </a:lnTo>
                  <a:lnTo>
                    <a:pt x="0" y="3776323"/>
                  </a:lnTo>
                  <a:lnTo>
                    <a:pt x="0" y="171449"/>
                  </a:lnTo>
                  <a:lnTo>
                    <a:pt x="6124" y="125871"/>
                  </a:lnTo>
                  <a:lnTo>
                    <a:pt x="23407" y="84915"/>
                  </a:lnTo>
                  <a:lnTo>
                    <a:pt x="50216" y="50216"/>
                  </a:lnTo>
                  <a:lnTo>
                    <a:pt x="84915" y="23407"/>
                  </a:lnTo>
                  <a:lnTo>
                    <a:pt x="125871" y="6124"/>
                  </a:lnTo>
                  <a:lnTo>
                    <a:pt x="171449" y="0"/>
                  </a:lnTo>
                  <a:lnTo>
                    <a:pt x="3776323" y="0"/>
                  </a:lnTo>
                  <a:lnTo>
                    <a:pt x="3821901" y="6124"/>
                  </a:lnTo>
                  <a:lnTo>
                    <a:pt x="3862857" y="23407"/>
                  </a:lnTo>
                  <a:lnTo>
                    <a:pt x="3897556" y="50216"/>
                  </a:lnTo>
                  <a:lnTo>
                    <a:pt x="3924365" y="84915"/>
                  </a:lnTo>
                  <a:lnTo>
                    <a:pt x="3941649" y="125871"/>
                  </a:lnTo>
                  <a:lnTo>
                    <a:pt x="3947773" y="171449"/>
                  </a:lnTo>
                  <a:lnTo>
                    <a:pt x="3947773" y="3776323"/>
                  </a:lnTo>
                  <a:lnTo>
                    <a:pt x="3941649" y="3821901"/>
                  </a:lnTo>
                  <a:lnTo>
                    <a:pt x="3924365" y="3862857"/>
                  </a:lnTo>
                  <a:lnTo>
                    <a:pt x="3897556" y="3897557"/>
                  </a:lnTo>
                  <a:lnTo>
                    <a:pt x="3862857" y="3924365"/>
                  </a:lnTo>
                  <a:lnTo>
                    <a:pt x="3821901" y="3941649"/>
                  </a:lnTo>
                  <a:lnTo>
                    <a:pt x="3776323" y="3947773"/>
                  </a:lnTo>
                  <a:close/>
                </a:path>
              </a:pathLst>
            </a:custGeom>
            <a:solidFill>
              <a:srgbClr val="D923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182112" y="5984107"/>
              <a:ext cx="1638300" cy="146685"/>
            </a:xfrm>
            <a:custGeom>
              <a:avLst/>
              <a:gdLst/>
              <a:ahLst/>
              <a:cxnLst/>
              <a:rect l="l" t="t" r="r" b="b"/>
              <a:pathLst>
                <a:path w="1638300" h="146685">
                  <a:moveTo>
                    <a:pt x="1637701" y="146593"/>
                  </a:moveTo>
                  <a:lnTo>
                    <a:pt x="0" y="146593"/>
                  </a:lnTo>
                  <a:lnTo>
                    <a:pt x="0" y="0"/>
                  </a:lnTo>
                  <a:lnTo>
                    <a:pt x="1637701" y="0"/>
                  </a:lnTo>
                  <a:lnTo>
                    <a:pt x="1637701" y="146593"/>
                  </a:lnTo>
                  <a:close/>
                </a:path>
              </a:pathLst>
            </a:custGeom>
            <a:solidFill>
              <a:srgbClr val="FD8F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336533" y="5922149"/>
              <a:ext cx="1329055" cy="2379980"/>
            </a:xfrm>
            <a:custGeom>
              <a:avLst/>
              <a:gdLst/>
              <a:ahLst/>
              <a:cxnLst/>
              <a:rect l="l" t="t" r="r" b="b"/>
              <a:pathLst>
                <a:path w="1329054" h="2379979">
                  <a:moveTo>
                    <a:pt x="1328877" y="0"/>
                  </a:moveTo>
                  <a:lnTo>
                    <a:pt x="0" y="0"/>
                  </a:lnTo>
                  <a:lnTo>
                    <a:pt x="0" y="1772145"/>
                  </a:lnTo>
                  <a:lnTo>
                    <a:pt x="68351" y="1836508"/>
                  </a:lnTo>
                  <a:lnTo>
                    <a:pt x="78244" y="1848116"/>
                  </a:lnTo>
                  <a:lnTo>
                    <a:pt x="81318" y="1862277"/>
                  </a:lnTo>
                  <a:lnTo>
                    <a:pt x="77635" y="1876298"/>
                  </a:lnTo>
                  <a:lnTo>
                    <a:pt x="67271" y="1887461"/>
                  </a:lnTo>
                  <a:lnTo>
                    <a:pt x="14046" y="1921891"/>
                  </a:lnTo>
                  <a:lnTo>
                    <a:pt x="8153" y="1926856"/>
                  </a:lnTo>
                  <a:lnTo>
                    <a:pt x="3733" y="1933028"/>
                  </a:lnTo>
                  <a:lnTo>
                    <a:pt x="965" y="1940102"/>
                  </a:lnTo>
                  <a:lnTo>
                    <a:pt x="0" y="1947748"/>
                  </a:lnTo>
                  <a:lnTo>
                    <a:pt x="0" y="2379980"/>
                  </a:lnTo>
                  <a:lnTo>
                    <a:pt x="1328877" y="2379980"/>
                  </a:lnTo>
                  <a:lnTo>
                    <a:pt x="1328877" y="0"/>
                  </a:lnTo>
                  <a:close/>
                </a:path>
              </a:pathLst>
            </a:custGeom>
            <a:solidFill>
              <a:srgbClr val="FAB0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336533" y="5922174"/>
              <a:ext cx="1329055" cy="2379980"/>
            </a:xfrm>
            <a:custGeom>
              <a:avLst/>
              <a:gdLst/>
              <a:ahLst/>
              <a:cxnLst/>
              <a:rect l="l" t="t" r="r" b="b"/>
              <a:pathLst>
                <a:path w="1329054" h="2379979">
                  <a:moveTo>
                    <a:pt x="1328877" y="0"/>
                  </a:moveTo>
                  <a:lnTo>
                    <a:pt x="1201940" y="0"/>
                  </a:lnTo>
                  <a:lnTo>
                    <a:pt x="0" y="0"/>
                  </a:lnTo>
                  <a:lnTo>
                    <a:pt x="0" y="694639"/>
                  </a:lnTo>
                  <a:lnTo>
                    <a:pt x="45034" y="673862"/>
                  </a:lnTo>
                  <a:lnTo>
                    <a:pt x="86080" y="646849"/>
                  </a:lnTo>
                  <a:lnTo>
                    <a:pt x="122542" y="614235"/>
                  </a:lnTo>
                  <a:lnTo>
                    <a:pt x="153758" y="576630"/>
                  </a:lnTo>
                  <a:lnTo>
                    <a:pt x="179120" y="534657"/>
                  </a:lnTo>
                  <a:lnTo>
                    <a:pt x="198018" y="488937"/>
                  </a:lnTo>
                  <a:lnTo>
                    <a:pt x="209804" y="440067"/>
                  </a:lnTo>
                  <a:lnTo>
                    <a:pt x="213880" y="388696"/>
                  </a:lnTo>
                  <a:lnTo>
                    <a:pt x="210121" y="339331"/>
                  </a:lnTo>
                  <a:lnTo>
                    <a:pt x="199237" y="292252"/>
                  </a:lnTo>
                  <a:lnTo>
                    <a:pt x="181749" y="248018"/>
                  </a:lnTo>
                  <a:lnTo>
                    <a:pt x="158216" y="207175"/>
                  </a:lnTo>
                  <a:lnTo>
                    <a:pt x="1170673" y="207175"/>
                  </a:lnTo>
                  <a:lnTo>
                    <a:pt x="1147127" y="248018"/>
                  </a:lnTo>
                  <a:lnTo>
                    <a:pt x="1129639" y="292252"/>
                  </a:lnTo>
                  <a:lnTo>
                    <a:pt x="1118743" y="339331"/>
                  </a:lnTo>
                  <a:lnTo>
                    <a:pt x="1114996" y="388696"/>
                  </a:lnTo>
                  <a:lnTo>
                    <a:pt x="1119060" y="440067"/>
                  </a:lnTo>
                  <a:lnTo>
                    <a:pt x="1130858" y="488937"/>
                  </a:lnTo>
                  <a:lnTo>
                    <a:pt x="1149743" y="534657"/>
                  </a:lnTo>
                  <a:lnTo>
                    <a:pt x="1175118" y="576630"/>
                  </a:lnTo>
                  <a:lnTo>
                    <a:pt x="1201940" y="608952"/>
                  </a:lnTo>
                  <a:lnTo>
                    <a:pt x="1201940" y="2379980"/>
                  </a:lnTo>
                  <a:lnTo>
                    <a:pt x="1328877" y="2379980"/>
                  </a:lnTo>
                  <a:lnTo>
                    <a:pt x="1328877" y="694639"/>
                  </a:lnTo>
                  <a:lnTo>
                    <a:pt x="1328877" y="0"/>
                  </a:lnTo>
                  <a:close/>
                </a:path>
              </a:pathLst>
            </a:custGeom>
            <a:solidFill>
              <a:srgbClr val="FD8F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041787" y="8265799"/>
              <a:ext cx="1918970" cy="264795"/>
            </a:xfrm>
            <a:custGeom>
              <a:avLst/>
              <a:gdLst/>
              <a:ahLst/>
              <a:cxnLst/>
              <a:rect l="l" t="t" r="r" b="b"/>
              <a:pathLst>
                <a:path w="1918970" h="264795">
                  <a:moveTo>
                    <a:pt x="1786429" y="264415"/>
                  </a:moveTo>
                  <a:lnTo>
                    <a:pt x="131971" y="264415"/>
                  </a:lnTo>
                  <a:lnTo>
                    <a:pt x="105354" y="261722"/>
                  </a:lnTo>
                  <a:lnTo>
                    <a:pt x="58150" y="241805"/>
                  </a:lnTo>
                  <a:lnTo>
                    <a:pt x="25692" y="210623"/>
                  </a:lnTo>
                  <a:lnTo>
                    <a:pt x="7147" y="175240"/>
                  </a:lnTo>
                  <a:lnTo>
                    <a:pt x="0" y="140166"/>
                  </a:lnTo>
                  <a:lnTo>
                    <a:pt x="0" y="132242"/>
                  </a:lnTo>
                  <a:lnTo>
                    <a:pt x="6723" y="90451"/>
                  </a:lnTo>
                  <a:lnTo>
                    <a:pt x="25450" y="54150"/>
                  </a:lnTo>
                  <a:lnTo>
                    <a:pt x="54012" y="25520"/>
                  </a:lnTo>
                  <a:lnTo>
                    <a:pt x="90241" y="6743"/>
                  </a:lnTo>
                  <a:lnTo>
                    <a:pt x="131971" y="0"/>
                  </a:lnTo>
                  <a:lnTo>
                    <a:pt x="1786429" y="0"/>
                  </a:lnTo>
                  <a:lnTo>
                    <a:pt x="1837808" y="10392"/>
                  </a:lnTo>
                  <a:lnTo>
                    <a:pt x="1879754" y="38752"/>
                  </a:lnTo>
                  <a:lnTo>
                    <a:pt x="1908029" y="80781"/>
                  </a:lnTo>
                  <a:lnTo>
                    <a:pt x="1918400" y="132242"/>
                  </a:lnTo>
                  <a:lnTo>
                    <a:pt x="1918400" y="140166"/>
                  </a:lnTo>
                  <a:lnTo>
                    <a:pt x="1900559" y="198587"/>
                  </a:lnTo>
                  <a:lnTo>
                    <a:pt x="1871653" y="233148"/>
                  </a:lnTo>
                  <a:lnTo>
                    <a:pt x="1832608" y="256096"/>
                  </a:lnTo>
                  <a:lnTo>
                    <a:pt x="1786429" y="264415"/>
                  </a:lnTo>
                  <a:close/>
                </a:path>
              </a:pathLst>
            </a:custGeom>
            <a:solidFill>
              <a:srgbClr val="F5CB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043840" y="8421227"/>
              <a:ext cx="1914525" cy="109220"/>
            </a:xfrm>
            <a:custGeom>
              <a:avLst/>
              <a:gdLst/>
              <a:ahLst/>
              <a:cxnLst/>
              <a:rect l="l" t="t" r="r" b="b"/>
              <a:pathLst>
                <a:path w="1914525" h="109220">
                  <a:moveTo>
                    <a:pt x="1784375" y="108986"/>
                  </a:moveTo>
                  <a:lnTo>
                    <a:pt x="129917" y="108986"/>
                  </a:lnTo>
                  <a:lnTo>
                    <a:pt x="103300" y="106294"/>
                  </a:lnTo>
                  <a:lnTo>
                    <a:pt x="56097" y="86377"/>
                  </a:lnTo>
                  <a:lnTo>
                    <a:pt x="23638" y="55195"/>
                  </a:lnTo>
                  <a:lnTo>
                    <a:pt x="5093" y="19812"/>
                  </a:lnTo>
                  <a:lnTo>
                    <a:pt x="0" y="0"/>
                  </a:lnTo>
                  <a:lnTo>
                    <a:pt x="1914269" y="0"/>
                  </a:lnTo>
                  <a:lnTo>
                    <a:pt x="1898505" y="43159"/>
                  </a:lnTo>
                  <a:lnTo>
                    <a:pt x="1869599" y="77720"/>
                  </a:lnTo>
                  <a:lnTo>
                    <a:pt x="1830554" y="100667"/>
                  </a:lnTo>
                  <a:lnTo>
                    <a:pt x="1784375" y="108986"/>
                  </a:lnTo>
                  <a:close/>
                </a:path>
              </a:pathLst>
            </a:custGeom>
            <a:solidFill>
              <a:srgbClr val="FAB0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448202" y="6244503"/>
              <a:ext cx="1105535" cy="92710"/>
            </a:xfrm>
            <a:custGeom>
              <a:avLst/>
              <a:gdLst/>
              <a:ahLst/>
              <a:cxnLst/>
              <a:rect l="l" t="t" r="r" b="b"/>
              <a:pathLst>
                <a:path w="1105535" h="92710">
                  <a:moveTo>
                    <a:pt x="1059479" y="92275"/>
                  </a:moveTo>
                  <a:lnTo>
                    <a:pt x="46067" y="92275"/>
                  </a:lnTo>
                  <a:lnTo>
                    <a:pt x="28137" y="88649"/>
                  </a:lnTo>
                  <a:lnTo>
                    <a:pt x="13494" y="78760"/>
                  </a:lnTo>
                  <a:lnTo>
                    <a:pt x="3620" y="64094"/>
                  </a:lnTo>
                  <a:lnTo>
                    <a:pt x="0" y="46137"/>
                  </a:lnTo>
                  <a:lnTo>
                    <a:pt x="3620" y="28171"/>
                  </a:lnTo>
                  <a:lnTo>
                    <a:pt x="13494" y="13506"/>
                  </a:lnTo>
                  <a:lnTo>
                    <a:pt x="28137" y="3623"/>
                  </a:lnTo>
                  <a:lnTo>
                    <a:pt x="46067" y="0"/>
                  </a:lnTo>
                  <a:lnTo>
                    <a:pt x="1059479" y="0"/>
                  </a:lnTo>
                  <a:lnTo>
                    <a:pt x="1077405" y="3623"/>
                  </a:lnTo>
                  <a:lnTo>
                    <a:pt x="1092040" y="13506"/>
                  </a:lnTo>
                  <a:lnTo>
                    <a:pt x="1101906" y="28171"/>
                  </a:lnTo>
                  <a:lnTo>
                    <a:pt x="1105523" y="46137"/>
                  </a:lnTo>
                  <a:lnTo>
                    <a:pt x="1101906" y="64094"/>
                  </a:lnTo>
                  <a:lnTo>
                    <a:pt x="1092040" y="78760"/>
                  </a:lnTo>
                  <a:lnTo>
                    <a:pt x="1077405" y="88649"/>
                  </a:lnTo>
                  <a:lnTo>
                    <a:pt x="1059479" y="92275"/>
                  </a:lnTo>
                  <a:close/>
                </a:path>
              </a:pathLst>
            </a:custGeom>
            <a:solidFill>
              <a:srgbClr val="FD8F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783025" y="5700737"/>
              <a:ext cx="2436495" cy="864869"/>
            </a:xfrm>
            <a:custGeom>
              <a:avLst/>
              <a:gdLst/>
              <a:ahLst/>
              <a:cxnLst/>
              <a:rect l="l" t="t" r="r" b="b"/>
              <a:pathLst>
                <a:path w="2436495" h="864870">
                  <a:moveTo>
                    <a:pt x="437546" y="864299"/>
                  </a:moveTo>
                  <a:lnTo>
                    <a:pt x="389870" y="861763"/>
                  </a:lnTo>
                  <a:lnTo>
                    <a:pt x="343681" y="854332"/>
                  </a:lnTo>
                  <a:lnTo>
                    <a:pt x="299246" y="842268"/>
                  </a:lnTo>
                  <a:lnTo>
                    <a:pt x="256832" y="825836"/>
                  </a:lnTo>
                  <a:lnTo>
                    <a:pt x="216706" y="805299"/>
                  </a:lnTo>
                  <a:lnTo>
                    <a:pt x="179135" y="780922"/>
                  </a:lnTo>
                  <a:lnTo>
                    <a:pt x="144385" y="752967"/>
                  </a:lnTo>
                  <a:lnTo>
                    <a:pt x="112724" y="721698"/>
                  </a:lnTo>
                  <a:lnTo>
                    <a:pt x="84419" y="687379"/>
                  </a:lnTo>
                  <a:lnTo>
                    <a:pt x="59736" y="650274"/>
                  </a:lnTo>
                  <a:lnTo>
                    <a:pt x="38943" y="610647"/>
                  </a:lnTo>
                  <a:lnTo>
                    <a:pt x="22305" y="568760"/>
                  </a:lnTo>
                  <a:lnTo>
                    <a:pt x="10091" y="524879"/>
                  </a:lnTo>
                  <a:lnTo>
                    <a:pt x="2567" y="479265"/>
                  </a:lnTo>
                  <a:lnTo>
                    <a:pt x="0" y="432184"/>
                  </a:lnTo>
                  <a:lnTo>
                    <a:pt x="2567" y="385090"/>
                  </a:lnTo>
                  <a:lnTo>
                    <a:pt x="10090" y="339466"/>
                  </a:lnTo>
                  <a:lnTo>
                    <a:pt x="22303" y="295574"/>
                  </a:lnTo>
                  <a:lnTo>
                    <a:pt x="38939" y="253680"/>
                  </a:lnTo>
                  <a:lnTo>
                    <a:pt x="59730" y="214045"/>
                  </a:lnTo>
                  <a:lnTo>
                    <a:pt x="84411" y="176935"/>
                  </a:lnTo>
                  <a:lnTo>
                    <a:pt x="112714" y="142611"/>
                  </a:lnTo>
                  <a:lnTo>
                    <a:pt x="144372" y="111339"/>
                  </a:lnTo>
                  <a:lnTo>
                    <a:pt x="179120" y="83381"/>
                  </a:lnTo>
                  <a:lnTo>
                    <a:pt x="216688" y="59002"/>
                  </a:lnTo>
                  <a:lnTo>
                    <a:pt x="256813" y="38464"/>
                  </a:lnTo>
                  <a:lnTo>
                    <a:pt x="299225" y="22031"/>
                  </a:lnTo>
                  <a:lnTo>
                    <a:pt x="343658" y="9967"/>
                  </a:lnTo>
                  <a:lnTo>
                    <a:pt x="389847" y="2535"/>
                  </a:lnTo>
                  <a:lnTo>
                    <a:pt x="437523" y="0"/>
                  </a:lnTo>
                  <a:lnTo>
                    <a:pt x="1382511" y="0"/>
                  </a:lnTo>
                  <a:lnTo>
                    <a:pt x="1476629" y="99240"/>
                  </a:lnTo>
                  <a:lnTo>
                    <a:pt x="1490141" y="110192"/>
                  </a:lnTo>
                  <a:lnTo>
                    <a:pt x="1506346" y="113690"/>
                  </a:lnTo>
                  <a:lnTo>
                    <a:pt x="2293908" y="113690"/>
                  </a:lnTo>
                  <a:lnTo>
                    <a:pt x="2323189" y="142611"/>
                  </a:lnTo>
                  <a:lnTo>
                    <a:pt x="2351496" y="176935"/>
                  </a:lnTo>
                  <a:lnTo>
                    <a:pt x="2376181" y="214045"/>
                  </a:lnTo>
                  <a:lnTo>
                    <a:pt x="2396976" y="253680"/>
                  </a:lnTo>
                  <a:lnTo>
                    <a:pt x="2413614" y="295574"/>
                  </a:lnTo>
                  <a:lnTo>
                    <a:pt x="2425830" y="339466"/>
                  </a:lnTo>
                  <a:lnTo>
                    <a:pt x="2428551" y="355966"/>
                  </a:lnTo>
                  <a:lnTo>
                    <a:pt x="443847" y="355966"/>
                  </a:lnTo>
                  <a:lnTo>
                    <a:pt x="450195" y="356223"/>
                  </a:lnTo>
                  <a:lnTo>
                    <a:pt x="508983" y="365895"/>
                  </a:lnTo>
                  <a:lnTo>
                    <a:pt x="557199" y="385090"/>
                  </a:lnTo>
                  <a:lnTo>
                    <a:pt x="600164" y="413190"/>
                  </a:lnTo>
                  <a:lnTo>
                    <a:pt x="636425" y="448919"/>
                  </a:lnTo>
                  <a:lnTo>
                    <a:pt x="660969" y="483993"/>
                  </a:lnTo>
                  <a:lnTo>
                    <a:pt x="679336" y="522996"/>
                  </a:lnTo>
                  <a:lnTo>
                    <a:pt x="690850" y="565255"/>
                  </a:lnTo>
                  <a:lnTo>
                    <a:pt x="694837" y="610097"/>
                  </a:lnTo>
                  <a:lnTo>
                    <a:pt x="690691" y="655793"/>
                  </a:lnTo>
                  <a:lnTo>
                    <a:pt x="678738" y="698800"/>
                  </a:lnTo>
                  <a:lnTo>
                    <a:pt x="659705" y="738402"/>
                  </a:lnTo>
                  <a:lnTo>
                    <a:pt x="634318" y="773880"/>
                  </a:lnTo>
                  <a:lnTo>
                    <a:pt x="603307" y="804517"/>
                  </a:lnTo>
                  <a:lnTo>
                    <a:pt x="567396" y="829595"/>
                  </a:lnTo>
                  <a:lnTo>
                    <a:pt x="527315" y="848397"/>
                  </a:lnTo>
                  <a:lnTo>
                    <a:pt x="483789" y="860204"/>
                  </a:lnTo>
                  <a:lnTo>
                    <a:pt x="437546" y="864299"/>
                  </a:lnTo>
                  <a:close/>
                </a:path>
                <a:path w="2436495" h="864870">
                  <a:moveTo>
                    <a:pt x="2293908" y="113690"/>
                  </a:moveTo>
                  <a:lnTo>
                    <a:pt x="1506346" y="113690"/>
                  </a:lnTo>
                  <a:lnTo>
                    <a:pt x="1522459" y="109764"/>
                  </a:lnTo>
                  <a:lnTo>
                    <a:pt x="1535695" y="98445"/>
                  </a:lnTo>
                  <a:lnTo>
                    <a:pt x="1596162" y="15215"/>
                  </a:lnTo>
                  <a:lnTo>
                    <a:pt x="1602088" y="8815"/>
                  </a:lnTo>
                  <a:lnTo>
                    <a:pt x="1609248" y="4031"/>
                  </a:lnTo>
                  <a:lnTo>
                    <a:pt x="1617465" y="978"/>
                  </a:lnTo>
                  <a:lnTo>
                    <a:pt x="1617790" y="978"/>
                  </a:lnTo>
                  <a:lnTo>
                    <a:pt x="1625940" y="0"/>
                  </a:lnTo>
                  <a:lnTo>
                    <a:pt x="1998376" y="0"/>
                  </a:lnTo>
                  <a:lnTo>
                    <a:pt x="2046048" y="2535"/>
                  </a:lnTo>
                  <a:lnTo>
                    <a:pt x="2092234" y="9967"/>
                  </a:lnTo>
                  <a:lnTo>
                    <a:pt x="2136667" y="22031"/>
                  </a:lnTo>
                  <a:lnTo>
                    <a:pt x="2179080" y="38464"/>
                  </a:lnTo>
                  <a:lnTo>
                    <a:pt x="2219206" y="59002"/>
                  </a:lnTo>
                  <a:lnTo>
                    <a:pt x="2256777" y="83381"/>
                  </a:lnTo>
                  <a:lnTo>
                    <a:pt x="2291528" y="111339"/>
                  </a:lnTo>
                  <a:lnTo>
                    <a:pt x="2293908" y="113690"/>
                  </a:lnTo>
                  <a:close/>
                </a:path>
                <a:path w="2436495" h="864870">
                  <a:moveTo>
                    <a:pt x="1998353" y="864299"/>
                  </a:moveTo>
                  <a:lnTo>
                    <a:pt x="1952110" y="860204"/>
                  </a:lnTo>
                  <a:lnTo>
                    <a:pt x="1908584" y="848397"/>
                  </a:lnTo>
                  <a:lnTo>
                    <a:pt x="1868503" y="829595"/>
                  </a:lnTo>
                  <a:lnTo>
                    <a:pt x="1832592" y="804517"/>
                  </a:lnTo>
                  <a:lnTo>
                    <a:pt x="1801580" y="773880"/>
                  </a:lnTo>
                  <a:lnTo>
                    <a:pt x="1776194" y="738402"/>
                  </a:lnTo>
                  <a:lnTo>
                    <a:pt x="1757161" y="698800"/>
                  </a:lnTo>
                  <a:lnTo>
                    <a:pt x="1745207" y="655793"/>
                  </a:lnTo>
                  <a:lnTo>
                    <a:pt x="1741111" y="610647"/>
                  </a:lnTo>
                  <a:lnTo>
                    <a:pt x="1741061" y="610097"/>
                  </a:lnTo>
                  <a:lnTo>
                    <a:pt x="1745052" y="565255"/>
                  </a:lnTo>
                  <a:lnTo>
                    <a:pt x="1756567" y="522996"/>
                  </a:lnTo>
                  <a:lnTo>
                    <a:pt x="1774932" y="483993"/>
                  </a:lnTo>
                  <a:lnTo>
                    <a:pt x="1799474" y="448919"/>
                  </a:lnTo>
                  <a:lnTo>
                    <a:pt x="1835725" y="413190"/>
                  </a:lnTo>
                  <a:lnTo>
                    <a:pt x="1878691" y="385090"/>
                  </a:lnTo>
                  <a:lnTo>
                    <a:pt x="1926912" y="365895"/>
                  </a:lnTo>
                  <a:lnTo>
                    <a:pt x="1979520" y="356644"/>
                  </a:lnTo>
                  <a:lnTo>
                    <a:pt x="1992052" y="355966"/>
                  </a:lnTo>
                  <a:lnTo>
                    <a:pt x="2428551" y="355966"/>
                  </a:lnTo>
                  <a:lnTo>
                    <a:pt x="2433355" y="385090"/>
                  </a:lnTo>
                  <a:lnTo>
                    <a:pt x="2435923" y="432184"/>
                  </a:lnTo>
                  <a:lnTo>
                    <a:pt x="2433355" y="479265"/>
                  </a:lnTo>
                  <a:lnTo>
                    <a:pt x="2425830" y="524879"/>
                  </a:lnTo>
                  <a:lnTo>
                    <a:pt x="2413614" y="568760"/>
                  </a:lnTo>
                  <a:lnTo>
                    <a:pt x="2396975" y="610647"/>
                  </a:lnTo>
                  <a:lnTo>
                    <a:pt x="2376180" y="650274"/>
                  </a:lnTo>
                  <a:lnTo>
                    <a:pt x="2351495" y="687379"/>
                  </a:lnTo>
                  <a:lnTo>
                    <a:pt x="2323187" y="721698"/>
                  </a:lnTo>
                  <a:lnTo>
                    <a:pt x="2291524" y="752967"/>
                  </a:lnTo>
                  <a:lnTo>
                    <a:pt x="2256772" y="780922"/>
                  </a:lnTo>
                  <a:lnTo>
                    <a:pt x="2219199" y="805299"/>
                  </a:lnTo>
                  <a:lnTo>
                    <a:pt x="2179071" y="825836"/>
                  </a:lnTo>
                  <a:lnTo>
                    <a:pt x="2136656" y="842268"/>
                  </a:lnTo>
                  <a:lnTo>
                    <a:pt x="2092219" y="854332"/>
                  </a:lnTo>
                  <a:lnTo>
                    <a:pt x="2046029" y="861763"/>
                  </a:lnTo>
                  <a:lnTo>
                    <a:pt x="1998353" y="864299"/>
                  </a:lnTo>
                  <a:close/>
                </a:path>
              </a:pathLst>
            </a:custGeom>
            <a:solidFill>
              <a:srgbClr val="F5CB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90224" y="5700737"/>
              <a:ext cx="629285" cy="864869"/>
            </a:xfrm>
            <a:custGeom>
              <a:avLst/>
              <a:gdLst/>
              <a:ahLst/>
              <a:cxnLst/>
              <a:rect l="l" t="t" r="r" b="b"/>
              <a:pathLst>
                <a:path w="629285" h="864870">
                  <a:moveTo>
                    <a:pt x="191200" y="864323"/>
                  </a:moveTo>
                  <a:lnTo>
                    <a:pt x="169735" y="863453"/>
                  </a:lnTo>
                  <a:lnTo>
                    <a:pt x="148759" y="860887"/>
                  </a:lnTo>
                  <a:lnTo>
                    <a:pt x="128338" y="856691"/>
                  </a:lnTo>
                  <a:lnTo>
                    <a:pt x="108540" y="850930"/>
                  </a:lnTo>
                  <a:lnTo>
                    <a:pt x="154737" y="836530"/>
                  </a:lnTo>
                  <a:lnTo>
                    <a:pt x="198567" y="817365"/>
                  </a:lnTo>
                  <a:lnTo>
                    <a:pt x="239717" y="793747"/>
                  </a:lnTo>
                  <a:lnTo>
                    <a:pt x="277870" y="765987"/>
                  </a:lnTo>
                  <a:lnTo>
                    <a:pt x="312714" y="734397"/>
                  </a:lnTo>
                  <a:lnTo>
                    <a:pt x="343932" y="699288"/>
                  </a:lnTo>
                  <a:lnTo>
                    <a:pt x="371211" y="660970"/>
                  </a:lnTo>
                  <a:lnTo>
                    <a:pt x="394236" y="619756"/>
                  </a:lnTo>
                  <a:lnTo>
                    <a:pt x="412692" y="575957"/>
                  </a:lnTo>
                  <a:lnTo>
                    <a:pt x="426264" y="529884"/>
                  </a:lnTo>
                  <a:lnTo>
                    <a:pt x="434638" y="481848"/>
                  </a:lnTo>
                  <a:lnTo>
                    <a:pt x="437499" y="432161"/>
                  </a:lnTo>
                  <a:lnTo>
                    <a:pt x="434932" y="385067"/>
                  </a:lnTo>
                  <a:lnTo>
                    <a:pt x="427409" y="339443"/>
                  </a:lnTo>
                  <a:lnTo>
                    <a:pt x="415196" y="295553"/>
                  </a:lnTo>
                  <a:lnTo>
                    <a:pt x="398561" y="253660"/>
                  </a:lnTo>
                  <a:lnTo>
                    <a:pt x="377770" y="214028"/>
                  </a:lnTo>
                  <a:lnTo>
                    <a:pt x="353090" y="176919"/>
                  </a:lnTo>
                  <a:lnTo>
                    <a:pt x="324787" y="142598"/>
                  </a:lnTo>
                  <a:lnTo>
                    <a:pt x="293130" y="111329"/>
                  </a:lnTo>
                  <a:lnTo>
                    <a:pt x="258385" y="83373"/>
                  </a:lnTo>
                  <a:lnTo>
                    <a:pt x="220817" y="58996"/>
                  </a:lnTo>
                  <a:lnTo>
                    <a:pt x="180696" y="38460"/>
                  </a:lnTo>
                  <a:lnTo>
                    <a:pt x="138286" y="22029"/>
                  </a:lnTo>
                  <a:lnTo>
                    <a:pt x="93856" y="9966"/>
                  </a:lnTo>
                  <a:lnTo>
                    <a:pt x="47671" y="2535"/>
                  </a:lnTo>
                  <a:lnTo>
                    <a:pt x="0" y="0"/>
                  </a:lnTo>
                  <a:lnTo>
                    <a:pt x="191200" y="0"/>
                  </a:lnTo>
                  <a:lnTo>
                    <a:pt x="238872" y="2535"/>
                  </a:lnTo>
                  <a:lnTo>
                    <a:pt x="285056" y="9966"/>
                  </a:lnTo>
                  <a:lnTo>
                    <a:pt x="329487" y="22029"/>
                  </a:lnTo>
                  <a:lnTo>
                    <a:pt x="371896" y="38460"/>
                  </a:lnTo>
                  <a:lnTo>
                    <a:pt x="412018" y="58996"/>
                  </a:lnTo>
                  <a:lnTo>
                    <a:pt x="449585" y="83373"/>
                  </a:lnTo>
                  <a:lnTo>
                    <a:pt x="484331" y="111329"/>
                  </a:lnTo>
                  <a:lnTo>
                    <a:pt x="515988" y="142598"/>
                  </a:lnTo>
                  <a:lnTo>
                    <a:pt x="544290" y="176919"/>
                  </a:lnTo>
                  <a:lnTo>
                    <a:pt x="568970" y="214028"/>
                  </a:lnTo>
                  <a:lnTo>
                    <a:pt x="589761" y="253660"/>
                  </a:lnTo>
                  <a:lnTo>
                    <a:pt x="606397" y="295553"/>
                  </a:lnTo>
                  <a:lnTo>
                    <a:pt x="618610" y="339443"/>
                  </a:lnTo>
                  <a:lnTo>
                    <a:pt x="626133" y="385067"/>
                  </a:lnTo>
                  <a:lnTo>
                    <a:pt x="628700" y="432161"/>
                  </a:lnTo>
                  <a:lnTo>
                    <a:pt x="626133" y="479247"/>
                  </a:lnTo>
                  <a:lnTo>
                    <a:pt x="618610" y="524865"/>
                  </a:lnTo>
                  <a:lnTo>
                    <a:pt x="606397" y="568751"/>
                  </a:lnTo>
                  <a:lnTo>
                    <a:pt x="589761" y="610642"/>
                  </a:lnTo>
                  <a:lnTo>
                    <a:pt x="568970" y="650273"/>
                  </a:lnTo>
                  <a:lnTo>
                    <a:pt x="544290" y="687382"/>
                  </a:lnTo>
                  <a:lnTo>
                    <a:pt x="515988" y="721705"/>
                  </a:lnTo>
                  <a:lnTo>
                    <a:pt x="484331" y="752977"/>
                  </a:lnTo>
                  <a:lnTo>
                    <a:pt x="449585" y="780935"/>
                  </a:lnTo>
                  <a:lnTo>
                    <a:pt x="412018" y="805316"/>
                  </a:lnTo>
                  <a:lnTo>
                    <a:pt x="371896" y="825855"/>
                  </a:lnTo>
                  <a:lnTo>
                    <a:pt x="329487" y="842289"/>
                  </a:lnTo>
                  <a:lnTo>
                    <a:pt x="285056" y="854354"/>
                  </a:lnTo>
                  <a:lnTo>
                    <a:pt x="238872" y="861786"/>
                  </a:lnTo>
                  <a:lnTo>
                    <a:pt x="191200" y="864323"/>
                  </a:lnTo>
                  <a:close/>
                </a:path>
              </a:pathLst>
            </a:custGeom>
            <a:solidFill>
              <a:srgbClr val="FAB0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601099" y="6458228"/>
              <a:ext cx="800100" cy="1631950"/>
            </a:xfrm>
            <a:custGeom>
              <a:avLst/>
              <a:gdLst/>
              <a:ahLst/>
              <a:cxnLst/>
              <a:rect l="l" t="t" r="r" b="b"/>
              <a:pathLst>
                <a:path w="800100" h="1631950">
                  <a:moveTo>
                    <a:pt x="153555" y="167792"/>
                  </a:moveTo>
                  <a:lnTo>
                    <a:pt x="147523" y="137858"/>
                  </a:lnTo>
                  <a:lnTo>
                    <a:pt x="131064" y="113423"/>
                  </a:lnTo>
                  <a:lnTo>
                    <a:pt x="106667" y="96939"/>
                  </a:lnTo>
                  <a:lnTo>
                    <a:pt x="76784" y="90893"/>
                  </a:lnTo>
                  <a:lnTo>
                    <a:pt x="46888" y="96939"/>
                  </a:lnTo>
                  <a:lnTo>
                    <a:pt x="22491" y="113423"/>
                  </a:lnTo>
                  <a:lnTo>
                    <a:pt x="6032" y="137858"/>
                  </a:lnTo>
                  <a:lnTo>
                    <a:pt x="0" y="167792"/>
                  </a:lnTo>
                  <a:lnTo>
                    <a:pt x="0" y="1522450"/>
                  </a:lnTo>
                  <a:lnTo>
                    <a:pt x="6032" y="1552371"/>
                  </a:lnTo>
                  <a:lnTo>
                    <a:pt x="22491" y="1576806"/>
                  </a:lnTo>
                  <a:lnTo>
                    <a:pt x="46888" y="1593278"/>
                  </a:lnTo>
                  <a:lnTo>
                    <a:pt x="76784" y="1599323"/>
                  </a:lnTo>
                  <a:lnTo>
                    <a:pt x="106667" y="1593278"/>
                  </a:lnTo>
                  <a:lnTo>
                    <a:pt x="131064" y="1576806"/>
                  </a:lnTo>
                  <a:lnTo>
                    <a:pt x="147523" y="1552371"/>
                  </a:lnTo>
                  <a:lnTo>
                    <a:pt x="153555" y="1522450"/>
                  </a:lnTo>
                  <a:lnTo>
                    <a:pt x="153555" y="167792"/>
                  </a:lnTo>
                  <a:close/>
                </a:path>
                <a:path w="800100" h="1631950">
                  <a:moveTo>
                    <a:pt x="476631" y="76923"/>
                  </a:moveTo>
                  <a:lnTo>
                    <a:pt x="470598" y="46977"/>
                  </a:lnTo>
                  <a:lnTo>
                    <a:pt x="454152" y="22529"/>
                  </a:lnTo>
                  <a:lnTo>
                    <a:pt x="429755" y="6045"/>
                  </a:lnTo>
                  <a:lnTo>
                    <a:pt x="399884" y="0"/>
                  </a:lnTo>
                  <a:lnTo>
                    <a:pt x="369989" y="6045"/>
                  </a:lnTo>
                  <a:lnTo>
                    <a:pt x="345579" y="22529"/>
                  </a:lnTo>
                  <a:lnTo>
                    <a:pt x="329120" y="46977"/>
                  </a:lnTo>
                  <a:lnTo>
                    <a:pt x="323075" y="76923"/>
                  </a:lnTo>
                  <a:lnTo>
                    <a:pt x="323075" y="1554594"/>
                  </a:lnTo>
                  <a:lnTo>
                    <a:pt x="329107" y="1584515"/>
                  </a:lnTo>
                  <a:lnTo>
                    <a:pt x="345567" y="1608963"/>
                  </a:lnTo>
                  <a:lnTo>
                    <a:pt x="369976" y="1625447"/>
                  </a:lnTo>
                  <a:lnTo>
                    <a:pt x="399884" y="1631480"/>
                  </a:lnTo>
                  <a:lnTo>
                    <a:pt x="429768" y="1625447"/>
                  </a:lnTo>
                  <a:lnTo>
                    <a:pt x="454164" y="1608963"/>
                  </a:lnTo>
                  <a:lnTo>
                    <a:pt x="470611" y="1584515"/>
                  </a:lnTo>
                  <a:lnTo>
                    <a:pt x="476631" y="1554594"/>
                  </a:lnTo>
                  <a:lnTo>
                    <a:pt x="476631" y="76923"/>
                  </a:lnTo>
                  <a:close/>
                </a:path>
                <a:path w="800100" h="1631950">
                  <a:moveTo>
                    <a:pt x="800036" y="167767"/>
                  </a:moveTo>
                  <a:lnTo>
                    <a:pt x="794004" y="137833"/>
                  </a:lnTo>
                  <a:lnTo>
                    <a:pt x="777557" y="113398"/>
                  </a:lnTo>
                  <a:lnTo>
                    <a:pt x="753160" y="96913"/>
                  </a:lnTo>
                  <a:lnTo>
                    <a:pt x="723290" y="90868"/>
                  </a:lnTo>
                  <a:lnTo>
                    <a:pt x="693381" y="96913"/>
                  </a:lnTo>
                  <a:lnTo>
                    <a:pt x="668972" y="113398"/>
                  </a:lnTo>
                  <a:lnTo>
                    <a:pt x="652513" y="137833"/>
                  </a:lnTo>
                  <a:lnTo>
                    <a:pt x="646480" y="167767"/>
                  </a:lnTo>
                  <a:lnTo>
                    <a:pt x="646480" y="1522450"/>
                  </a:lnTo>
                  <a:lnTo>
                    <a:pt x="652513" y="1552371"/>
                  </a:lnTo>
                  <a:lnTo>
                    <a:pt x="668972" y="1576806"/>
                  </a:lnTo>
                  <a:lnTo>
                    <a:pt x="693381" y="1593278"/>
                  </a:lnTo>
                  <a:lnTo>
                    <a:pt x="723290" y="1599323"/>
                  </a:lnTo>
                  <a:lnTo>
                    <a:pt x="753173" y="1593278"/>
                  </a:lnTo>
                  <a:lnTo>
                    <a:pt x="777570" y="1576806"/>
                  </a:lnTo>
                  <a:lnTo>
                    <a:pt x="794016" y="1552371"/>
                  </a:lnTo>
                  <a:lnTo>
                    <a:pt x="800036" y="1522450"/>
                  </a:lnTo>
                  <a:lnTo>
                    <a:pt x="800036" y="167767"/>
                  </a:lnTo>
                  <a:close/>
                </a:path>
              </a:pathLst>
            </a:custGeom>
            <a:solidFill>
              <a:srgbClr val="D853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774064" y="8493893"/>
              <a:ext cx="2454275" cy="264795"/>
            </a:xfrm>
            <a:custGeom>
              <a:avLst/>
              <a:gdLst/>
              <a:ahLst/>
              <a:cxnLst/>
              <a:rect l="l" t="t" r="r" b="b"/>
              <a:pathLst>
                <a:path w="2454275" h="264795">
                  <a:moveTo>
                    <a:pt x="2319984" y="264392"/>
                  </a:moveTo>
                  <a:lnTo>
                    <a:pt x="133838" y="264392"/>
                  </a:lnTo>
                  <a:lnTo>
                    <a:pt x="91538" y="257653"/>
                  </a:lnTo>
                  <a:lnTo>
                    <a:pt x="54798" y="238887"/>
                  </a:lnTo>
                  <a:lnTo>
                    <a:pt x="25825" y="210272"/>
                  </a:lnTo>
                  <a:lnTo>
                    <a:pt x="6823" y="173982"/>
                  </a:lnTo>
                  <a:lnTo>
                    <a:pt x="0" y="132196"/>
                  </a:lnTo>
                  <a:lnTo>
                    <a:pt x="6823" y="90409"/>
                  </a:lnTo>
                  <a:lnTo>
                    <a:pt x="25825" y="54119"/>
                  </a:lnTo>
                  <a:lnTo>
                    <a:pt x="54798" y="25504"/>
                  </a:lnTo>
                  <a:lnTo>
                    <a:pt x="91538" y="6738"/>
                  </a:lnTo>
                  <a:lnTo>
                    <a:pt x="133838" y="0"/>
                  </a:lnTo>
                  <a:lnTo>
                    <a:pt x="2319984" y="0"/>
                  </a:lnTo>
                  <a:lnTo>
                    <a:pt x="2362284" y="6738"/>
                  </a:lnTo>
                  <a:lnTo>
                    <a:pt x="2399023" y="25504"/>
                  </a:lnTo>
                  <a:lnTo>
                    <a:pt x="2427997" y="54119"/>
                  </a:lnTo>
                  <a:lnTo>
                    <a:pt x="2446998" y="90409"/>
                  </a:lnTo>
                  <a:lnTo>
                    <a:pt x="2453822" y="132196"/>
                  </a:lnTo>
                  <a:lnTo>
                    <a:pt x="2446998" y="173982"/>
                  </a:lnTo>
                  <a:lnTo>
                    <a:pt x="2427997" y="210272"/>
                  </a:lnTo>
                  <a:lnTo>
                    <a:pt x="2399023" y="238887"/>
                  </a:lnTo>
                  <a:lnTo>
                    <a:pt x="2362284" y="257653"/>
                  </a:lnTo>
                  <a:lnTo>
                    <a:pt x="2319984" y="264392"/>
                  </a:lnTo>
                  <a:close/>
                </a:path>
              </a:pathLst>
            </a:custGeom>
            <a:solidFill>
              <a:srgbClr val="F5CB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045487" y="6057391"/>
              <a:ext cx="1911350" cy="305435"/>
            </a:xfrm>
            <a:custGeom>
              <a:avLst/>
              <a:gdLst/>
              <a:ahLst/>
              <a:cxnLst/>
              <a:rect l="l" t="t" r="r" b="b"/>
              <a:pathLst>
                <a:path w="1911350" h="305435">
                  <a:moveTo>
                    <a:pt x="373951" y="92265"/>
                  </a:moveTo>
                  <a:lnTo>
                    <a:pt x="337693" y="56540"/>
                  </a:lnTo>
                  <a:lnTo>
                    <a:pt x="294830" y="28486"/>
                  </a:lnTo>
                  <a:lnTo>
                    <a:pt x="246519" y="9245"/>
                  </a:lnTo>
                  <a:lnTo>
                    <a:pt x="193916" y="0"/>
                  </a:lnTo>
                  <a:lnTo>
                    <a:pt x="147053" y="0"/>
                  </a:lnTo>
                  <a:lnTo>
                    <a:pt x="100622" y="7518"/>
                  </a:lnTo>
                  <a:lnTo>
                    <a:pt x="60261" y="28448"/>
                  </a:lnTo>
                  <a:lnTo>
                    <a:pt x="28409" y="60337"/>
                  </a:lnTo>
                  <a:lnTo>
                    <a:pt x="7518" y="100761"/>
                  </a:lnTo>
                  <a:lnTo>
                    <a:pt x="0" y="147269"/>
                  </a:lnTo>
                  <a:lnTo>
                    <a:pt x="0" y="157784"/>
                  </a:lnTo>
                  <a:lnTo>
                    <a:pt x="7518" y="204292"/>
                  </a:lnTo>
                  <a:lnTo>
                    <a:pt x="28409" y="244716"/>
                  </a:lnTo>
                  <a:lnTo>
                    <a:pt x="60261" y="276606"/>
                  </a:lnTo>
                  <a:lnTo>
                    <a:pt x="100622" y="297535"/>
                  </a:lnTo>
                  <a:lnTo>
                    <a:pt x="147053" y="305054"/>
                  </a:lnTo>
                  <a:lnTo>
                    <a:pt x="164985" y="301434"/>
                  </a:lnTo>
                  <a:lnTo>
                    <a:pt x="193116" y="258914"/>
                  </a:lnTo>
                  <a:lnTo>
                    <a:pt x="164985" y="216433"/>
                  </a:lnTo>
                  <a:lnTo>
                    <a:pt x="125704" y="208470"/>
                  </a:lnTo>
                  <a:lnTo>
                    <a:pt x="108242" y="196672"/>
                  </a:lnTo>
                  <a:lnTo>
                    <a:pt x="96456" y="179184"/>
                  </a:lnTo>
                  <a:lnTo>
                    <a:pt x="92138" y="157784"/>
                  </a:lnTo>
                  <a:lnTo>
                    <a:pt x="92138" y="147269"/>
                  </a:lnTo>
                  <a:lnTo>
                    <a:pt x="96456" y="125882"/>
                  </a:lnTo>
                  <a:lnTo>
                    <a:pt x="108242" y="108407"/>
                  </a:lnTo>
                  <a:lnTo>
                    <a:pt x="125704" y="96596"/>
                  </a:lnTo>
                  <a:lnTo>
                    <a:pt x="147053" y="92265"/>
                  </a:lnTo>
                  <a:lnTo>
                    <a:pt x="373951" y="92265"/>
                  </a:lnTo>
                  <a:close/>
                </a:path>
                <a:path w="1911350" h="305435">
                  <a:moveTo>
                    <a:pt x="1910981" y="147269"/>
                  </a:moveTo>
                  <a:lnTo>
                    <a:pt x="1903476" y="100774"/>
                  </a:lnTo>
                  <a:lnTo>
                    <a:pt x="1882559" y="60350"/>
                  </a:lnTo>
                  <a:lnTo>
                    <a:pt x="1850707" y="28448"/>
                  </a:lnTo>
                  <a:lnTo>
                    <a:pt x="1810334" y="7518"/>
                  </a:lnTo>
                  <a:lnTo>
                    <a:pt x="1763915" y="0"/>
                  </a:lnTo>
                  <a:lnTo>
                    <a:pt x="1717052" y="0"/>
                  </a:lnTo>
                  <a:lnTo>
                    <a:pt x="1664449" y="9245"/>
                  </a:lnTo>
                  <a:lnTo>
                    <a:pt x="1616125" y="28486"/>
                  </a:lnTo>
                  <a:lnTo>
                    <a:pt x="1573263" y="56540"/>
                  </a:lnTo>
                  <a:lnTo>
                    <a:pt x="1537004" y="92265"/>
                  </a:lnTo>
                  <a:lnTo>
                    <a:pt x="1763915" y="92265"/>
                  </a:lnTo>
                  <a:lnTo>
                    <a:pt x="1785264" y="96596"/>
                  </a:lnTo>
                  <a:lnTo>
                    <a:pt x="1802714" y="108407"/>
                  </a:lnTo>
                  <a:lnTo>
                    <a:pt x="1814499" y="125882"/>
                  </a:lnTo>
                  <a:lnTo>
                    <a:pt x="1818830" y="147269"/>
                  </a:lnTo>
                  <a:lnTo>
                    <a:pt x="1818830" y="157784"/>
                  </a:lnTo>
                  <a:lnTo>
                    <a:pt x="1814499" y="179184"/>
                  </a:lnTo>
                  <a:lnTo>
                    <a:pt x="1802714" y="196672"/>
                  </a:lnTo>
                  <a:lnTo>
                    <a:pt x="1785264" y="208470"/>
                  </a:lnTo>
                  <a:lnTo>
                    <a:pt x="1745983" y="216433"/>
                  </a:lnTo>
                  <a:lnTo>
                    <a:pt x="1731340" y="226314"/>
                  </a:lnTo>
                  <a:lnTo>
                    <a:pt x="1721472" y="240982"/>
                  </a:lnTo>
                  <a:lnTo>
                    <a:pt x="1717840" y="258940"/>
                  </a:lnTo>
                  <a:lnTo>
                    <a:pt x="1721472" y="276885"/>
                  </a:lnTo>
                  <a:lnTo>
                    <a:pt x="1731340" y="291553"/>
                  </a:lnTo>
                  <a:lnTo>
                    <a:pt x="1745983" y="301447"/>
                  </a:lnTo>
                  <a:lnTo>
                    <a:pt x="1763915" y="305079"/>
                  </a:lnTo>
                  <a:lnTo>
                    <a:pt x="1810334" y="297561"/>
                  </a:lnTo>
                  <a:lnTo>
                    <a:pt x="1850707" y="276618"/>
                  </a:lnTo>
                  <a:lnTo>
                    <a:pt x="1882559" y="244716"/>
                  </a:lnTo>
                  <a:lnTo>
                    <a:pt x="1903476" y="204292"/>
                  </a:lnTo>
                  <a:lnTo>
                    <a:pt x="1910981" y="157784"/>
                  </a:lnTo>
                  <a:lnTo>
                    <a:pt x="1910981" y="147269"/>
                  </a:lnTo>
                  <a:close/>
                </a:path>
              </a:pathLst>
            </a:custGeom>
            <a:solidFill>
              <a:srgbClr val="FAB0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48203" y="5700737"/>
              <a:ext cx="201358" cy="218090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5196226" y="5255319"/>
            <a:ext cx="3947795" cy="3947795"/>
            <a:chOff x="5196226" y="5255319"/>
            <a:chExt cx="3947795" cy="3947795"/>
          </a:xfrm>
        </p:grpSpPr>
        <p:sp>
          <p:nvSpPr>
            <p:cNvPr id="17" name="object 17"/>
            <p:cNvSpPr/>
            <p:nvPr/>
          </p:nvSpPr>
          <p:spPr>
            <a:xfrm>
              <a:off x="5196226" y="5255319"/>
              <a:ext cx="3947795" cy="3947795"/>
            </a:xfrm>
            <a:custGeom>
              <a:avLst/>
              <a:gdLst/>
              <a:ahLst/>
              <a:cxnLst/>
              <a:rect l="l" t="t" r="r" b="b"/>
              <a:pathLst>
                <a:path w="3947795" h="3947795">
                  <a:moveTo>
                    <a:pt x="3776323" y="3947773"/>
                  </a:moveTo>
                  <a:lnTo>
                    <a:pt x="171449" y="3947773"/>
                  </a:lnTo>
                  <a:lnTo>
                    <a:pt x="125871" y="3941649"/>
                  </a:lnTo>
                  <a:lnTo>
                    <a:pt x="84915" y="3924365"/>
                  </a:lnTo>
                  <a:lnTo>
                    <a:pt x="50216" y="3897557"/>
                  </a:lnTo>
                  <a:lnTo>
                    <a:pt x="23407" y="3862857"/>
                  </a:lnTo>
                  <a:lnTo>
                    <a:pt x="6124" y="3821901"/>
                  </a:lnTo>
                  <a:lnTo>
                    <a:pt x="0" y="3776323"/>
                  </a:lnTo>
                  <a:lnTo>
                    <a:pt x="0" y="171449"/>
                  </a:lnTo>
                  <a:lnTo>
                    <a:pt x="6124" y="125871"/>
                  </a:lnTo>
                  <a:lnTo>
                    <a:pt x="23407" y="84915"/>
                  </a:lnTo>
                  <a:lnTo>
                    <a:pt x="50216" y="50216"/>
                  </a:lnTo>
                  <a:lnTo>
                    <a:pt x="84915" y="23407"/>
                  </a:lnTo>
                  <a:lnTo>
                    <a:pt x="125871" y="6124"/>
                  </a:lnTo>
                  <a:lnTo>
                    <a:pt x="171449" y="0"/>
                  </a:lnTo>
                  <a:lnTo>
                    <a:pt x="3776323" y="0"/>
                  </a:lnTo>
                  <a:lnTo>
                    <a:pt x="3821901" y="6124"/>
                  </a:lnTo>
                  <a:lnTo>
                    <a:pt x="3862857" y="23407"/>
                  </a:lnTo>
                  <a:lnTo>
                    <a:pt x="3897556" y="50216"/>
                  </a:lnTo>
                  <a:lnTo>
                    <a:pt x="3924365" y="84915"/>
                  </a:lnTo>
                  <a:lnTo>
                    <a:pt x="3941649" y="125871"/>
                  </a:lnTo>
                  <a:lnTo>
                    <a:pt x="3947773" y="171449"/>
                  </a:lnTo>
                  <a:lnTo>
                    <a:pt x="3947773" y="3776323"/>
                  </a:lnTo>
                  <a:lnTo>
                    <a:pt x="3941649" y="3821901"/>
                  </a:lnTo>
                  <a:lnTo>
                    <a:pt x="3924365" y="3862857"/>
                  </a:lnTo>
                  <a:lnTo>
                    <a:pt x="3897556" y="3897557"/>
                  </a:lnTo>
                  <a:lnTo>
                    <a:pt x="3862857" y="3924365"/>
                  </a:lnTo>
                  <a:lnTo>
                    <a:pt x="3821901" y="3941649"/>
                  </a:lnTo>
                  <a:lnTo>
                    <a:pt x="3776323" y="3947773"/>
                  </a:lnTo>
                  <a:close/>
                </a:path>
              </a:pathLst>
            </a:custGeom>
            <a:solidFill>
              <a:srgbClr val="94A5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597603" y="5918064"/>
              <a:ext cx="663575" cy="1371600"/>
            </a:xfrm>
            <a:custGeom>
              <a:avLst/>
              <a:gdLst/>
              <a:ahLst/>
              <a:cxnLst/>
              <a:rect l="l" t="t" r="r" b="b"/>
              <a:pathLst>
                <a:path w="663575" h="1371600">
                  <a:moveTo>
                    <a:pt x="356825" y="1371427"/>
                  </a:moveTo>
                  <a:lnTo>
                    <a:pt x="312790" y="1322571"/>
                  </a:lnTo>
                  <a:lnTo>
                    <a:pt x="210676" y="1188769"/>
                  </a:lnTo>
                  <a:lnTo>
                    <a:pt x="95471" y="989175"/>
                  </a:lnTo>
                  <a:lnTo>
                    <a:pt x="12163" y="742942"/>
                  </a:lnTo>
                  <a:lnTo>
                    <a:pt x="3912" y="690972"/>
                  </a:lnTo>
                  <a:lnTo>
                    <a:pt x="0" y="640352"/>
                  </a:lnTo>
                  <a:lnTo>
                    <a:pt x="253" y="591118"/>
                  </a:lnTo>
                  <a:lnTo>
                    <a:pt x="4500" y="543304"/>
                  </a:lnTo>
                  <a:lnTo>
                    <a:pt x="12566" y="496945"/>
                  </a:lnTo>
                  <a:lnTo>
                    <a:pt x="24279" y="452076"/>
                  </a:lnTo>
                  <a:lnTo>
                    <a:pt x="39465" y="408733"/>
                  </a:lnTo>
                  <a:lnTo>
                    <a:pt x="57951" y="366950"/>
                  </a:lnTo>
                  <a:lnTo>
                    <a:pt x="79563" y="326763"/>
                  </a:lnTo>
                  <a:lnTo>
                    <a:pt x="104129" y="288206"/>
                  </a:lnTo>
                  <a:lnTo>
                    <a:pt x="131475" y="251314"/>
                  </a:lnTo>
                  <a:lnTo>
                    <a:pt x="161428" y="216122"/>
                  </a:lnTo>
                  <a:lnTo>
                    <a:pt x="193815" y="182666"/>
                  </a:lnTo>
                  <a:lnTo>
                    <a:pt x="228463" y="150980"/>
                  </a:lnTo>
                  <a:lnTo>
                    <a:pt x="265198" y="121099"/>
                  </a:lnTo>
                  <a:lnTo>
                    <a:pt x="303847" y="93059"/>
                  </a:lnTo>
                  <a:lnTo>
                    <a:pt x="344236" y="66893"/>
                  </a:lnTo>
                  <a:lnTo>
                    <a:pt x="386194" y="42639"/>
                  </a:lnTo>
                  <a:lnTo>
                    <a:pt x="429545" y="20329"/>
                  </a:lnTo>
                  <a:lnTo>
                    <a:pt x="474118" y="0"/>
                  </a:lnTo>
                  <a:lnTo>
                    <a:pt x="420668" y="85520"/>
                  </a:lnTo>
                  <a:lnTo>
                    <a:pt x="347351" y="311471"/>
                  </a:lnTo>
                  <a:lnTo>
                    <a:pt x="384722" y="631933"/>
                  </a:lnTo>
                  <a:lnTo>
                    <a:pt x="663334" y="1000987"/>
                  </a:lnTo>
                  <a:lnTo>
                    <a:pt x="608812" y="1229859"/>
                  </a:lnTo>
                  <a:lnTo>
                    <a:pt x="356825" y="1371427"/>
                  </a:lnTo>
                  <a:close/>
                </a:path>
              </a:pathLst>
            </a:custGeom>
            <a:solidFill>
              <a:srgbClr val="E9E2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913827" y="6919180"/>
              <a:ext cx="670560" cy="648335"/>
            </a:xfrm>
            <a:custGeom>
              <a:avLst/>
              <a:gdLst/>
              <a:ahLst/>
              <a:cxnLst/>
              <a:rect l="l" t="t" r="r" b="b"/>
              <a:pathLst>
                <a:path w="670559" h="648334">
                  <a:moveTo>
                    <a:pt x="188098" y="648077"/>
                  </a:moveTo>
                  <a:lnTo>
                    <a:pt x="0" y="437250"/>
                  </a:lnTo>
                  <a:lnTo>
                    <a:pt x="30097" y="387242"/>
                  </a:lnTo>
                  <a:lnTo>
                    <a:pt x="109183" y="267459"/>
                  </a:lnTo>
                  <a:lnTo>
                    <a:pt x="220444" y="123259"/>
                  </a:lnTo>
                  <a:lnTo>
                    <a:pt x="347067" y="0"/>
                  </a:lnTo>
                  <a:lnTo>
                    <a:pt x="669988" y="74801"/>
                  </a:lnTo>
                  <a:lnTo>
                    <a:pt x="669988" y="75230"/>
                  </a:lnTo>
                  <a:lnTo>
                    <a:pt x="629418" y="105478"/>
                  </a:lnTo>
                  <a:lnTo>
                    <a:pt x="589940" y="136994"/>
                  </a:lnTo>
                  <a:lnTo>
                    <a:pt x="551582" y="169748"/>
                  </a:lnTo>
                  <a:lnTo>
                    <a:pt x="514370" y="203708"/>
                  </a:lnTo>
                  <a:lnTo>
                    <a:pt x="478330" y="238843"/>
                  </a:lnTo>
                  <a:lnTo>
                    <a:pt x="443489" y="275120"/>
                  </a:lnTo>
                  <a:lnTo>
                    <a:pt x="409873" y="312509"/>
                  </a:lnTo>
                  <a:lnTo>
                    <a:pt x="377509" y="350978"/>
                  </a:lnTo>
                  <a:lnTo>
                    <a:pt x="346423" y="390496"/>
                  </a:lnTo>
                  <a:lnTo>
                    <a:pt x="316642" y="431031"/>
                  </a:lnTo>
                  <a:lnTo>
                    <a:pt x="288191" y="472551"/>
                  </a:lnTo>
                  <a:lnTo>
                    <a:pt x="261098" y="515026"/>
                  </a:lnTo>
                  <a:lnTo>
                    <a:pt x="235389" y="558424"/>
                  </a:lnTo>
                  <a:lnTo>
                    <a:pt x="211090" y="602713"/>
                  </a:lnTo>
                  <a:lnTo>
                    <a:pt x="188227" y="647862"/>
                  </a:lnTo>
                  <a:lnTo>
                    <a:pt x="188098" y="648077"/>
                  </a:lnTo>
                  <a:close/>
                </a:path>
              </a:pathLst>
            </a:custGeom>
            <a:solidFill>
              <a:srgbClr val="984D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079197" y="5918064"/>
              <a:ext cx="663575" cy="1371600"/>
            </a:xfrm>
            <a:custGeom>
              <a:avLst/>
              <a:gdLst/>
              <a:ahLst/>
              <a:cxnLst/>
              <a:rect l="l" t="t" r="r" b="b"/>
              <a:pathLst>
                <a:path w="663575" h="1371600">
                  <a:moveTo>
                    <a:pt x="306509" y="1371427"/>
                  </a:moveTo>
                  <a:lnTo>
                    <a:pt x="54521" y="1229859"/>
                  </a:lnTo>
                  <a:lnTo>
                    <a:pt x="0" y="1000987"/>
                  </a:lnTo>
                  <a:lnTo>
                    <a:pt x="278611" y="631933"/>
                  </a:lnTo>
                  <a:lnTo>
                    <a:pt x="315982" y="311471"/>
                  </a:lnTo>
                  <a:lnTo>
                    <a:pt x="242666" y="85520"/>
                  </a:lnTo>
                  <a:lnTo>
                    <a:pt x="189215" y="0"/>
                  </a:lnTo>
                  <a:lnTo>
                    <a:pt x="233788" y="20329"/>
                  </a:lnTo>
                  <a:lnTo>
                    <a:pt x="277140" y="42639"/>
                  </a:lnTo>
                  <a:lnTo>
                    <a:pt x="319097" y="66893"/>
                  </a:lnTo>
                  <a:lnTo>
                    <a:pt x="359487" y="93059"/>
                  </a:lnTo>
                  <a:lnTo>
                    <a:pt x="398136" y="121099"/>
                  </a:lnTo>
                  <a:lnTo>
                    <a:pt x="434871" y="150980"/>
                  </a:lnTo>
                  <a:lnTo>
                    <a:pt x="469518" y="182666"/>
                  </a:lnTo>
                  <a:lnTo>
                    <a:pt x="501905" y="216122"/>
                  </a:lnTo>
                  <a:lnTo>
                    <a:pt x="531858" y="251314"/>
                  </a:lnTo>
                  <a:lnTo>
                    <a:pt x="559204" y="288206"/>
                  </a:lnTo>
                  <a:lnTo>
                    <a:pt x="583770" y="326763"/>
                  </a:lnTo>
                  <a:lnTo>
                    <a:pt x="605383" y="366950"/>
                  </a:lnTo>
                  <a:lnTo>
                    <a:pt x="623869" y="408733"/>
                  </a:lnTo>
                  <a:lnTo>
                    <a:pt x="639055" y="452076"/>
                  </a:lnTo>
                  <a:lnTo>
                    <a:pt x="650767" y="496945"/>
                  </a:lnTo>
                  <a:lnTo>
                    <a:pt x="658834" y="543304"/>
                  </a:lnTo>
                  <a:lnTo>
                    <a:pt x="663080" y="591118"/>
                  </a:lnTo>
                  <a:lnTo>
                    <a:pt x="663334" y="640352"/>
                  </a:lnTo>
                  <a:lnTo>
                    <a:pt x="659422" y="690972"/>
                  </a:lnTo>
                  <a:lnTo>
                    <a:pt x="651170" y="742942"/>
                  </a:lnTo>
                  <a:lnTo>
                    <a:pt x="567862" y="989175"/>
                  </a:lnTo>
                  <a:lnTo>
                    <a:pt x="452658" y="1188769"/>
                  </a:lnTo>
                  <a:lnTo>
                    <a:pt x="350544" y="1322571"/>
                  </a:lnTo>
                  <a:lnTo>
                    <a:pt x="306509" y="1371427"/>
                  </a:lnTo>
                  <a:close/>
                </a:path>
              </a:pathLst>
            </a:custGeom>
            <a:solidFill>
              <a:srgbClr val="E9E2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918682" y="6919188"/>
              <a:ext cx="2507615" cy="1509395"/>
            </a:xfrm>
            <a:custGeom>
              <a:avLst/>
              <a:gdLst/>
              <a:ahLst/>
              <a:cxnLst/>
              <a:rect l="l" t="t" r="r" b="b"/>
              <a:pathLst>
                <a:path w="2507615" h="1509395">
                  <a:moveTo>
                    <a:pt x="2502763" y="1106170"/>
                  </a:moveTo>
                  <a:lnTo>
                    <a:pt x="0" y="1106170"/>
                  </a:lnTo>
                  <a:lnTo>
                    <a:pt x="0" y="1509306"/>
                  </a:lnTo>
                  <a:lnTo>
                    <a:pt x="2502763" y="1509306"/>
                  </a:lnTo>
                  <a:lnTo>
                    <a:pt x="2502763" y="1106170"/>
                  </a:lnTo>
                  <a:close/>
                </a:path>
                <a:path w="2507615" h="1509395">
                  <a:moveTo>
                    <a:pt x="2507615" y="437248"/>
                  </a:moveTo>
                  <a:lnTo>
                    <a:pt x="2477516" y="387235"/>
                  </a:lnTo>
                  <a:lnTo>
                    <a:pt x="2398433" y="267462"/>
                  </a:lnTo>
                  <a:lnTo>
                    <a:pt x="2287168" y="123253"/>
                  </a:lnTo>
                  <a:lnTo>
                    <a:pt x="2160549" y="0"/>
                  </a:lnTo>
                  <a:lnTo>
                    <a:pt x="1837626" y="74803"/>
                  </a:lnTo>
                  <a:lnTo>
                    <a:pt x="1837626" y="75234"/>
                  </a:lnTo>
                  <a:lnTo>
                    <a:pt x="1878203" y="105473"/>
                  </a:lnTo>
                  <a:lnTo>
                    <a:pt x="1917674" y="136994"/>
                  </a:lnTo>
                  <a:lnTo>
                    <a:pt x="1956041" y="169748"/>
                  </a:lnTo>
                  <a:lnTo>
                    <a:pt x="1993252" y="203708"/>
                  </a:lnTo>
                  <a:lnTo>
                    <a:pt x="2029282" y="238836"/>
                  </a:lnTo>
                  <a:lnTo>
                    <a:pt x="2064131" y="275120"/>
                  </a:lnTo>
                  <a:lnTo>
                    <a:pt x="2097747" y="312508"/>
                  </a:lnTo>
                  <a:lnTo>
                    <a:pt x="2130107" y="350977"/>
                  </a:lnTo>
                  <a:lnTo>
                    <a:pt x="2161197" y="390499"/>
                  </a:lnTo>
                  <a:lnTo>
                    <a:pt x="2190978" y="431025"/>
                  </a:lnTo>
                  <a:lnTo>
                    <a:pt x="2219426" y="472554"/>
                  </a:lnTo>
                  <a:lnTo>
                    <a:pt x="2246515" y="515023"/>
                  </a:lnTo>
                  <a:lnTo>
                    <a:pt x="2272233" y="558419"/>
                  </a:lnTo>
                  <a:lnTo>
                    <a:pt x="2296528" y="602716"/>
                  </a:lnTo>
                  <a:lnTo>
                    <a:pt x="2319388" y="647865"/>
                  </a:lnTo>
                  <a:lnTo>
                    <a:pt x="2319515" y="648081"/>
                  </a:lnTo>
                  <a:lnTo>
                    <a:pt x="2507615" y="437248"/>
                  </a:lnTo>
                  <a:close/>
                </a:path>
              </a:pathLst>
            </a:custGeom>
            <a:solidFill>
              <a:srgbClr val="984D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99434" y="8025345"/>
              <a:ext cx="201761" cy="20167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12645" y="8025345"/>
              <a:ext cx="201761" cy="20167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25899" y="8025345"/>
              <a:ext cx="201804" cy="20167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39154" y="8025345"/>
              <a:ext cx="201761" cy="201675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5918682" y="6828439"/>
              <a:ext cx="2503170" cy="1196975"/>
            </a:xfrm>
            <a:custGeom>
              <a:avLst/>
              <a:gdLst/>
              <a:ahLst/>
              <a:cxnLst/>
              <a:rect l="l" t="t" r="r" b="b"/>
              <a:pathLst>
                <a:path w="2503170" h="1196975">
                  <a:moveTo>
                    <a:pt x="2502770" y="1196905"/>
                  </a:moveTo>
                  <a:lnTo>
                    <a:pt x="0" y="1196905"/>
                  </a:lnTo>
                  <a:lnTo>
                    <a:pt x="950" y="1148768"/>
                  </a:lnTo>
                  <a:lnTo>
                    <a:pt x="3777" y="1101113"/>
                  </a:lnTo>
                  <a:lnTo>
                    <a:pt x="8446" y="1053976"/>
                  </a:lnTo>
                  <a:lnTo>
                    <a:pt x="14920" y="1007393"/>
                  </a:lnTo>
                  <a:lnTo>
                    <a:pt x="23164" y="961400"/>
                  </a:lnTo>
                  <a:lnTo>
                    <a:pt x="33142" y="916032"/>
                  </a:lnTo>
                  <a:lnTo>
                    <a:pt x="44818" y="871325"/>
                  </a:lnTo>
                  <a:lnTo>
                    <a:pt x="58157" y="827315"/>
                  </a:lnTo>
                  <a:lnTo>
                    <a:pt x="73122" y="784038"/>
                  </a:lnTo>
                  <a:lnTo>
                    <a:pt x="89678" y="741529"/>
                  </a:lnTo>
                  <a:lnTo>
                    <a:pt x="107790" y="699824"/>
                  </a:lnTo>
                  <a:lnTo>
                    <a:pt x="127420" y="658959"/>
                  </a:lnTo>
                  <a:lnTo>
                    <a:pt x="148535" y="618970"/>
                  </a:lnTo>
                  <a:lnTo>
                    <a:pt x="171097" y="579892"/>
                  </a:lnTo>
                  <a:lnTo>
                    <a:pt x="195071" y="541762"/>
                  </a:lnTo>
                  <a:lnTo>
                    <a:pt x="220422" y="504614"/>
                  </a:lnTo>
                  <a:lnTo>
                    <a:pt x="247113" y="468486"/>
                  </a:lnTo>
                  <a:lnTo>
                    <a:pt x="275110" y="433411"/>
                  </a:lnTo>
                  <a:lnTo>
                    <a:pt x="304375" y="399427"/>
                  </a:lnTo>
                  <a:lnTo>
                    <a:pt x="334873" y="366569"/>
                  </a:lnTo>
                  <a:lnTo>
                    <a:pt x="366569" y="334873"/>
                  </a:lnTo>
                  <a:lnTo>
                    <a:pt x="399427" y="304375"/>
                  </a:lnTo>
                  <a:lnTo>
                    <a:pt x="433411" y="275110"/>
                  </a:lnTo>
                  <a:lnTo>
                    <a:pt x="468486" y="247113"/>
                  </a:lnTo>
                  <a:lnTo>
                    <a:pt x="504614" y="220422"/>
                  </a:lnTo>
                  <a:lnTo>
                    <a:pt x="541762" y="195071"/>
                  </a:lnTo>
                  <a:lnTo>
                    <a:pt x="579892" y="171097"/>
                  </a:lnTo>
                  <a:lnTo>
                    <a:pt x="618970" y="148535"/>
                  </a:lnTo>
                  <a:lnTo>
                    <a:pt x="658959" y="127420"/>
                  </a:lnTo>
                  <a:lnTo>
                    <a:pt x="699824" y="107790"/>
                  </a:lnTo>
                  <a:lnTo>
                    <a:pt x="741529" y="89678"/>
                  </a:lnTo>
                  <a:lnTo>
                    <a:pt x="784038" y="73122"/>
                  </a:lnTo>
                  <a:lnTo>
                    <a:pt x="827315" y="58157"/>
                  </a:lnTo>
                  <a:lnTo>
                    <a:pt x="871325" y="44818"/>
                  </a:lnTo>
                  <a:lnTo>
                    <a:pt x="916032" y="33142"/>
                  </a:lnTo>
                  <a:lnTo>
                    <a:pt x="961400" y="23164"/>
                  </a:lnTo>
                  <a:lnTo>
                    <a:pt x="1007393" y="14920"/>
                  </a:lnTo>
                  <a:lnTo>
                    <a:pt x="1053976" y="8446"/>
                  </a:lnTo>
                  <a:lnTo>
                    <a:pt x="1101113" y="3777"/>
                  </a:lnTo>
                  <a:lnTo>
                    <a:pt x="1148768" y="950"/>
                  </a:lnTo>
                  <a:lnTo>
                    <a:pt x="1196905" y="0"/>
                  </a:lnTo>
                  <a:lnTo>
                    <a:pt x="1305778" y="0"/>
                  </a:lnTo>
                  <a:lnTo>
                    <a:pt x="1355786" y="1037"/>
                  </a:lnTo>
                  <a:lnTo>
                    <a:pt x="1405519" y="4147"/>
                  </a:lnTo>
                  <a:lnTo>
                    <a:pt x="1454919" y="9304"/>
                  </a:lnTo>
                  <a:lnTo>
                    <a:pt x="1503926" y="16486"/>
                  </a:lnTo>
                  <a:lnTo>
                    <a:pt x="1552483" y="25667"/>
                  </a:lnTo>
                  <a:lnTo>
                    <a:pt x="1600531" y="36823"/>
                  </a:lnTo>
                  <a:lnTo>
                    <a:pt x="1648011" y="49930"/>
                  </a:lnTo>
                  <a:lnTo>
                    <a:pt x="1694865" y="64964"/>
                  </a:lnTo>
                  <a:lnTo>
                    <a:pt x="1741034" y="81900"/>
                  </a:lnTo>
                  <a:lnTo>
                    <a:pt x="1786460" y="100714"/>
                  </a:lnTo>
                  <a:lnTo>
                    <a:pt x="1831084" y="121382"/>
                  </a:lnTo>
                  <a:lnTo>
                    <a:pt x="1874847" y="143879"/>
                  </a:lnTo>
                  <a:lnTo>
                    <a:pt x="1917692" y="168182"/>
                  </a:lnTo>
                  <a:lnTo>
                    <a:pt x="1959559" y="194265"/>
                  </a:lnTo>
                  <a:lnTo>
                    <a:pt x="2000389" y="222105"/>
                  </a:lnTo>
                  <a:lnTo>
                    <a:pt x="2040125" y="251678"/>
                  </a:lnTo>
                  <a:lnTo>
                    <a:pt x="2078708" y="282959"/>
                  </a:lnTo>
                  <a:lnTo>
                    <a:pt x="2116078" y="315923"/>
                  </a:lnTo>
                  <a:lnTo>
                    <a:pt x="2152179" y="350547"/>
                  </a:lnTo>
                  <a:lnTo>
                    <a:pt x="2186797" y="386641"/>
                  </a:lnTo>
                  <a:lnTo>
                    <a:pt x="2219757" y="424006"/>
                  </a:lnTo>
                  <a:lnTo>
                    <a:pt x="2251034" y="462584"/>
                  </a:lnTo>
                  <a:lnTo>
                    <a:pt x="2280604" y="502315"/>
                  </a:lnTo>
                  <a:lnTo>
                    <a:pt x="2308443" y="543142"/>
                  </a:lnTo>
                  <a:lnTo>
                    <a:pt x="2334527" y="585005"/>
                  </a:lnTo>
                  <a:lnTo>
                    <a:pt x="2358830" y="627846"/>
                  </a:lnTo>
                  <a:lnTo>
                    <a:pt x="2381329" y="671607"/>
                  </a:lnTo>
                  <a:lnTo>
                    <a:pt x="2402000" y="716229"/>
                  </a:lnTo>
                  <a:lnTo>
                    <a:pt x="2420817" y="761653"/>
                  </a:lnTo>
                  <a:lnTo>
                    <a:pt x="2437757" y="807821"/>
                  </a:lnTo>
                  <a:lnTo>
                    <a:pt x="2452796" y="854674"/>
                  </a:lnTo>
                  <a:lnTo>
                    <a:pt x="2465908" y="902153"/>
                  </a:lnTo>
                  <a:lnTo>
                    <a:pt x="2477070" y="950201"/>
                  </a:lnTo>
                  <a:lnTo>
                    <a:pt x="2486257" y="998757"/>
                  </a:lnTo>
                  <a:lnTo>
                    <a:pt x="2493445" y="1047765"/>
                  </a:lnTo>
                  <a:lnTo>
                    <a:pt x="2498609" y="1097164"/>
                  </a:lnTo>
                  <a:lnTo>
                    <a:pt x="2501725" y="1146897"/>
                  </a:lnTo>
                  <a:lnTo>
                    <a:pt x="2502770" y="1196905"/>
                  </a:lnTo>
                  <a:close/>
                </a:path>
              </a:pathLst>
            </a:custGeom>
            <a:solidFill>
              <a:srgbClr val="F57D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986480" y="6729750"/>
              <a:ext cx="367665" cy="1296035"/>
            </a:xfrm>
            <a:custGeom>
              <a:avLst/>
              <a:gdLst/>
              <a:ahLst/>
              <a:cxnLst/>
              <a:rect l="l" t="t" r="r" b="b"/>
              <a:pathLst>
                <a:path w="367665" h="1296034">
                  <a:moveTo>
                    <a:pt x="183587" y="1295595"/>
                  </a:moveTo>
                  <a:lnTo>
                    <a:pt x="0" y="1085327"/>
                  </a:lnTo>
                  <a:lnTo>
                    <a:pt x="0" y="75102"/>
                  </a:lnTo>
                  <a:lnTo>
                    <a:pt x="12615" y="33437"/>
                  </a:lnTo>
                  <a:lnTo>
                    <a:pt x="46380" y="5698"/>
                  </a:lnTo>
                  <a:lnTo>
                    <a:pt x="75144" y="0"/>
                  </a:lnTo>
                  <a:lnTo>
                    <a:pt x="292029" y="0"/>
                  </a:lnTo>
                  <a:lnTo>
                    <a:pt x="333731" y="12609"/>
                  </a:lnTo>
                  <a:lnTo>
                    <a:pt x="361460" y="46358"/>
                  </a:lnTo>
                  <a:lnTo>
                    <a:pt x="367174" y="75102"/>
                  </a:lnTo>
                  <a:lnTo>
                    <a:pt x="367174" y="1085327"/>
                  </a:lnTo>
                  <a:lnTo>
                    <a:pt x="183587" y="1295595"/>
                  </a:lnTo>
                  <a:close/>
                </a:path>
              </a:pathLst>
            </a:custGeom>
            <a:solidFill>
              <a:srgbClr val="7C3C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059297" y="7285748"/>
              <a:ext cx="2221865" cy="797560"/>
            </a:xfrm>
            <a:custGeom>
              <a:avLst/>
              <a:gdLst/>
              <a:ahLst/>
              <a:cxnLst/>
              <a:rect l="l" t="t" r="r" b="b"/>
              <a:pathLst>
                <a:path w="2221865" h="797559">
                  <a:moveTo>
                    <a:pt x="382346" y="61963"/>
                  </a:moveTo>
                  <a:lnTo>
                    <a:pt x="373799" y="28968"/>
                  </a:lnTo>
                  <a:lnTo>
                    <a:pt x="348653" y="5816"/>
                  </a:lnTo>
                  <a:lnTo>
                    <a:pt x="315074" y="0"/>
                  </a:lnTo>
                  <a:lnTo>
                    <a:pt x="281203" y="19050"/>
                  </a:lnTo>
                  <a:lnTo>
                    <a:pt x="248196" y="56553"/>
                  </a:lnTo>
                  <a:lnTo>
                    <a:pt x="217119" y="95402"/>
                  </a:lnTo>
                  <a:lnTo>
                    <a:pt x="187985" y="135534"/>
                  </a:lnTo>
                  <a:lnTo>
                    <a:pt x="160820" y="176885"/>
                  </a:lnTo>
                  <a:lnTo>
                    <a:pt x="135674" y="219354"/>
                  </a:lnTo>
                  <a:lnTo>
                    <a:pt x="112572" y="262877"/>
                  </a:lnTo>
                  <a:lnTo>
                    <a:pt x="91528" y="307378"/>
                  </a:lnTo>
                  <a:lnTo>
                    <a:pt x="72580" y="352793"/>
                  </a:lnTo>
                  <a:lnTo>
                    <a:pt x="55765" y="399021"/>
                  </a:lnTo>
                  <a:lnTo>
                    <a:pt x="41097" y="446024"/>
                  </a:lnTo>
                  <a:lnTo>
                    <a:pt x="28613" y="493687"/>
                  </a:lnTo>
                  <a:lnTo>
                    <a:pt x="18351" y="541959"/>
                  </a:lnTo>
                  <a:lnTo>
                    <a:pt x="10325" y="590765"/>
                  </a:lnTo>
                  <a:lnTo>
                    <a:pt x="4572" y="640029"/>
                  </a:lnTo>
                  <a:lnTo>
                    <a:pt x="1117" y="689660"/>
                  </a:lnTo>
                  <a:lnTo>
                    <a:pt x="0" y="739609"/>
                  </a:lnTo>
                  <a:lnTo>
                    <a:pt x="4546" y="762076"/>
                  </a:lnTo>
                  <a:lnTo>
                    <a:pt x="16916" y="780427"/>
                  </a:lnTo>
                  <a:lnTo>
                    <a:pt x="35280" y="792810"/>
                  </a:lnTo>
                  <a:lnTo>
                    <a:pt x="57746" y="797344"/>
                  </a:lnTo>
                  <a:lnTo>
                    <a:pt x="80187" y="792784"/>
                  </a:lnTo>
                  <a:lnTo>
                    <a:pt x="98513" y="780415"/>
                  </a:lnTo>
                  <a:lnTo>
                    <a:pt x="110871" y="762063"/>
                  </a:lnTo>
                  <a:lnTo>
                    <a:pt x="115404" y="739609"/>
                  </a:lnTo>
                  <a:lnTo>
                    <a:pt x="116713" y="688746"/>
                  </a:lnTo>
                  <a:lnTo>
                    <a:pt x="120738" y="638251"/>
                  </a:lnTo>
                  <a:lnTo>
                    <a:pt x="127431" y="588225"/>
                  </a:lnTo>
                  <a:lnTo>
                    <a:pt x="136753" y="538772"/>
                  </a:lnTo>
                  <a:lnTo>
                    <a:pt x="148678" y="489966"/>
                  </a:lnTo>
                  <a:lnTo>
                    <a:pt x="163144" y="441934"/>
                  </a:lnTo>
                  <a:lnTo>
                    <a:pt x="180136" y="394779"/>
                  </a:lnTo>
                  <a:lnTo>
                    <a:pt x="199593" y="348576"/>
                  </a:lnTo>
                  <a:lnTo>
                    <a:pt x="221488" y="303441"/>
                  </a:lnTo>
                  <a:lnTo>
                    <a:pt x="245783" y="259473"/>
                  </a:lnTo>
                  <a:lnTo>
                    <a:pt x="272427" y="216776"/>
                  </a:lnTo>
                  <a:lnTo>
                    <a:pt x="301409" y="175450"/>
                  </a:lnTo>
                  <a:lnTo>
                    <a:pt x="332651" y="135585"/>
                  </a:lnTo>
                  <a:lnTo>
                    <a:pt x="366141" y="97282"/>
                  </a:lnTo>
                  <a:lnTo>
                    <a:pt x="382346" y="61963"/>
                  </a:lnTo>
                  <a:close/>
                </a:path>
                <a:path w="2221865" h="797559">
                  <a:moveTo>
                    <a:pt x="2221446" y="739609"/>
                  </a:moveTo>
                  <a:lnTo>
                    <a:pt x="2220315" y="689660"/>
                  </a:lnTo>
                  <a:lnTo>
                    <a:pt x="2216874" y="640029"/>
                  </a:lnTo>
                  <a:lnTo>
                    <a:pt x="2211120" y="590765"/>
                  </a:lnTo>
                  <a:lnTo>
                    <a:pt x="2203094" y="541959"/>
                  </a:lnTo>
                  <a:lnTo>
                    <a:pt x="2192832" y="493687"/>
                  </a:lnTo>
                  <a:lnTo>
                    <a:pt x="2180348" y="446024"/>
                  </a:lnTo>
                  <a:lnTo>
                    <a:pt x="2165680" y="399021"/>
                  </a:lnTo>
                  <a:lnTo>
                    <a:pt x="2148865" y="352793"/>
                  </a:lnTo>
                  <a:lnTo>
                    <a:pt x="2129917" y="307378"/>
                  </a:lnTo>
                  <a:lnTo>
                    <a:pt x="2108873" y="262877"/>
                  </a:lnTo>
                  <a:lnTo>
                    <a:pt x="2085759" y="219354"/>
                  </a:lnTo>
                  <a:lnTo>
                    <a:pt x="2060613" y="176885"/>
                  </a:lnTo>
                  <a:lnTo>
                    <a:pt x="2033460" y="135534"/>
                  </a:lnTo>
                  <a:lnTo>
                    <a:pt x="2004326" y="95402"/>
                  </a:lnTo>
                  <a:lnTo>
                    <a:pt x="1973237" y="56553"/>
                  </a:lnTo>
                  <a:lnTo>
                    <a:pt x="1940242" y="19050"/>
                  </a:lnTo>
                  <a:lnTo>
                    <a:pt x="1906358" y="0"/>
                  </a:lnTo>
                  <a:lnTo>
                    <a:pt x="1872767" y="5816"/>
                  </a:lnTo>
                  <a:lnTo>
                    <a:pt x="1847608" y="28968"/>
                  </a:lnTo>
                  <a:lnTo>
                    <a:pt x="1839061" y="61963"/>
                  </a:lnTo>
                  <a:lnTo>
                    <a:pt x="1855254" y="97282"/>
                  </a:lnTo>
                  <a:lnTo>
                    <a:pt x="1888756" y="135585"/>
                  </a:lnTo>
                  <a:lnTo>
                    <a:pt x="1920011" y="175450"/>
                  </a:lnTo>
                  <a:lnTo>
                    <a:pt x="1948992" y="216776"/>
                  </a:lnTo>
                  <a:lnTo>
                    <a:pt x="1975650" y="259473"/>
                  </a:lnTo>
                  <a:lnTo>
                    <a:pt x="1999945" y="303441"/>
                  </a:lnTo>
                  <a:lnTo>
                    <a:pt x="2021840" y="348576"/>
                  </a:lnTo>
                  <a:lnTo>
                    <a:pt x="2041309" y="394779"/>
                  </a:lnTo>
                  <a:lnTo>
                    <a:pt x="2058289" y="441934"/>
                  </a:lnTo>
                  <a:lnTo>
                    <a:pt x="2072767" y="489966"/>
                  </a:lnTo>
                  <a:lnTo>
                    <a:pt x="2084679" y="538772"/>
                  </a:lnTo>
                  <a:lnTo>
                    <a:pt x="2094014" y="588225"/>
                  </a:lnTo>
                  <a:lnTo>
                    <a:pt x="2100707" y="638251"/>
                  </a:lnTo>
                  <a:lnTo>
                    <a:pt x="2104720" y="688746"/>
                  </a:lnTo>
                  <a:lnTo>
                    <a:pt x="2106041" y="739609"/>
                  </a:lnTo>
                  <a:lnTo>
                    <a:pt x="2110575" y="762088"/>
                  </a:lnTo>
                  <a:lnTo>
                    <a:pt x="2122957" y="780453"/>
                  </a:lnTo>
                  <a:lnTo>
                    <a:pt x="2141309" y="792810"/>
                  </a:lnTo>
                  <a:lnTo>
                    <a:pt x="2163788" y="797344"/>
                  </a:lnTo>
                  <a:lnTo>
                    <a:pt x="2186241" y="792784"/>
                  </a:lnTo>
                  <a:lnTo>
                    <a:pt x="2204567" y="780402"/>
                  </a:lnTo>
                  <a:lnTo>
                    <a:pt x="2216912" y="762050"/>
                  </a:lnTo>
                  <a:lnTo>
                    <a:pt x="2221446" y="739609"/>
                  </a:lnTo>
                  <a:close/>
                </a:path>
              </a:pathLst>
            </a:custGeom>
            <a:solidFill>
              <a:srgbClr val="984D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/>
          <p:nvPr/>
        </p:nvSpPr>
        <p:spPr>
          <a:xfrm>
            <a:off x="1028699" y="1083905"/>
            <a:ext cx="3947795" cy="3947795"/>
          </a:xfrm>
          <a:custGeom>
            <a:avLst/>
            <a:gdLst/>
            <a:ahLst/>
            <a:cxnLst/>
            <a:rect l="l" t="t" r="r" b="b"/>
            <a:pathLst>
              <a:path w="3947795" h="3947795">
                <a:moveTo>
                  <a:pt x="3776323" y="3947773"/>
                </a:moveTo>
                <a:lnTo>
                  <a:pt x="171449" y="3947773"/>
                </a:lnTo>
                <a:lnTo>
                  <a:pt x="125871" y="3941648"/>
                </a:lnTo>
                <a:lnTo>
                  <a:pt x="84915" y="3924365"/>
                </a:lnTo>
                <a:lnTo>
                  <a:pt x="50216" y="3897556"/>
                </a:lnTo>
                <a:lnTo>
                  <a:pt x="23407" y="3862857"/>
                </a:lnTo>
                <a:lnTo>
                  <a:pt x="6124" y="3821901"/>
                </a:lnTo>
                <a:lnTo>
                  <a:pt x="0" y="3776323"/>
                </a:lnTo>
                <a:lnTo>
                  <a:pt x="0" y="171449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49" y="0"/>
                </a:lnTo>
                <a:lnTo>
                  <a:pt x="3776323" y="0"/>
                </a:lnTo>
                <a:lnTo>
                  <a:pt x="3821901" y="6124"/>
                </a:lnTo>
                <a:lnTo>
                  <a:pt x="3862857" y="23407"/>
                </a:lnTo>
                <a:lnTo>
                  <a:pt x="3897556" y="50216"/>
                </a:lnTo>
                <a:lnTo>
                  <a:pt x="3924365" y="84915"/>
                </a:lnTo>
                <a:lnTo>
                  <a:pt x="3941649" y="125871"/>
                </a:lnTo>
                <a:lnTo>
                  <a:pt x="3947773" y="171449"/>
                </a:lnTo>
                <a:lnTo>
                  <a:pt x="3947773" y="3776323"/>
                </a:lnTo>
                <a:lnTo>
                  <a:pt x="3941649" y="3821901"/>
                </a:lnTo>
                <a:lnTo>
                  <a:pt x="3924365" y="3862857"/>
                </a:lnTo>
                <a:lnTo>
                  <a:pt x="3897556" y="3897556"/>
                </a:lnTo>
                <a:lnTo>
                  <a:pt x="3862857" y="3924365"/>
                </a:lnTo>
                <a:lnTo>
                  <a:pt x="3821901" y="3941648"/>
                </a:lnTo>
                <a:lnTo>
                  <a:pt x="3776323" y="3947773"/>
                </a:lnTo>
                <a:close/>
              </a:path>
            </a:pathLst>
          </a:custGeom>
          <a:solidFill>
            <a:srgbClr val="344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" name="object 3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96226" y="1083905"/>
            <a:ext cx="3947773" cy="3947773"/>
          </a:xfrm>
          <a:prstGeom prst="rect">
            <a:avLst/>
          </a:prstGeom>
        </p:spPr>
      </p:pic>
      <p:grpSp>
        <p:nvGrpSpPr>
          <p:cNvPr id="31" name="object 31"/>
          <p:cNvGrpSpPr/>
          <p:nvPr/>
        </p:nvGrpSpPr>
        <p:grpSpPr>
          <a:xfrm>
            <a:off x="2502981" y="2620015"/>
            <a:ext cx="1075055" cy="1145540"/>
            <a:chOff x="2502981" y="2620015"/>
            <a:chExt cx="1075055" cy="1145540"/>
          </a:xfrm>
        </p:grpSpPr>
        <p:sp>
          <p:nvSpPr>
            <p:cNvPr id="32" name="object 32"/>
            <p:cNvSpPr/>
            <p:nvPr/>
          </p:nvSpPr>
          <p:spPr>
            <a:xfrm>
              <a:off x="2502981" y="3063036"/>
              <a:ext cx="1075055" cy="702945"/>
            </a:xfrm>
            <a:custGeom>
              <a:avLst/>
              <a:gdLst/>
              <a:ahLst/>
              <a:cxnLst/>
              <a:rect l="l" t="t" r="r" b="b"/>
              <a:pathLst>
                <a:path w="1075054" h="702945">
                  <a:moveTo>
                    <a:pt x="597372" y="702463"/>
                  </a:moveTo>
                  <a:lnTo>
                    <a:pt x="386015" y="702463"/>
                  </a:lnTo>
                  <a:lnTo>
                    <a:pt x="337440" y="692414"/>
                  </a:lnTo>
                  <a:lnTo>
                    <a:pt x="290729" y="678803"/>
                  </a:lnTo>
                  <a:lnTo>
                    <a:pt x="246110" y="661811"/>
                  </a:lnTo>
                  <a:lnTo>
                    <a:pt x="203810" y="641620"/>
                  </a:lnTo>
                  <a:lnTo>
                    <a:pt x="164058" y="618411"/>
                  </a:lnTo>
                  <a:lnTo>
                    <a:pt x="0" y="459024"/>
                  </a:lnTo>
                  <a:lnTo>
                    <a:pt x="7469" y="260930"/>
                  </a:lnTo>
                  <a:lnTo>
                    <a:pt x="254812" y="0"/>
                  </a:lnTo>
                  <a:lnTo>
                    <a:pt x="964419" y="0"/>
                  </a:lnTo>
                  <a:lnTo>
                    <a:pt x="1074917" y="184757"/>
                  </a:lnTo>
                  <a:lnTo>
                    <a:pt x="1074917" y="415045"/>
                  </a:lnTo>
                  <a:lnTo>
                    <a:pt x="832937" y="609386"/>
                  </a:lnTo>
                  <a:lnTo>
                    <a:pt x="791278" y="635272"/>
                  </a:lnTo>
                  <a:lnTo>
                    <a:pt x="746608" y="657740"/>
                  </a:lnTo>
                  <a:lnTo>
                    <a:pt x="699211" y="676573"/>
                  </a:lnTo>
                  <a:lnTo>
                    <a:pt x="649371" y="691553"/>
                  </a:lnTo>
                  <a:lnTo>
                    <a:pt x="597372" y="702463"/>
                  </a:lnTo>
                  <a:close/>
                </a:path>
              </a:pathLst>
            </a:custGeom>
            <a:solidFill>
              <a:srgbClr val="FBCC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510451" y="2620015"/>
              <a:ext cx="1068070" cy="880110"/>
            </a:xfrm>
            <a:custGeom>
              <a:avLst/>
              <a:gdLst/>
              <a:ahLst/>
              <a:cxnLst/>
              <a:rect l="l" t="t" r="r" b="b"/>
              <a:pathLst>
                <a:path w="1068070" h="880110">
                  <a:moveTo>
                    <a:pt x="604935" y="879993"/>
                  </a:moveTo>
                  <a:lnTo>
                    <a:pt x="363575" y="879993"/>
                  </a:lnTo>
                  <a:lnTo>
                    <a:pt x="310057" y="867331"/>
                  </a:lnTo>
                  <a:lnTo>
                    <a:pt x="258981" y="850312"/>
                  </a:lnTo>
                  <a:lnTo>
                    <a:pt x="210671" y="829199"/>
                  </a:lnTo>
                  <a:lnTo>
                    <a:pt x="165453" y="804254"/>
                  </a:lnTo>
                  <a:lnTo>
                    <a:pt x="0" y="703951"/>
                  </a:lnTo>
                  <a:lnTo>
                    <a:pt x="12956" y="370933"/>
                  </a:lnTo>
                  <a:lnTo>
                    <a:pt x="17386" y="263511"/>
                  </a:lnTo>
                  <a:lnTo>
                    <a:pt x="20399" y="198191"/>
                  </a:lnTo>
                  <a:lnTo>
                    <a:pt x="35148" y="43390"/>
                  </a:lnTo>
                  <a:lnTo>
                    <a:pt x="1067447" y="0"/>
                  </a:lnTo>
                  <a:lnTo>
                    <a:pt x="1067447" y="627778"/>
                  </a:lnTo>
                  <a:lnTo>
                    <a:pt x="816664" y="795570"/>
                  </a:lnTo>
                  <a:lnTo>
                    <a:pt x="778704" y="818347"/>
                  </a:lnTo>
                  <a:lnTo>
                    <a:pt x="738346" y="838337"/>
                  </a:lnTo>
                  <a:lnTo>
                    <a:pt x="695795" y="855381"/>
                  </a:lnTo>
                  <a:lnTo>
                    <a:pt x="651256" y="869320"/>
                  </a:lnTo>
                  <a:lnTo>
                    <a:pt x="604935" y="879993"/>
                  </a:lnTo>
                  <a:close/>
                </a:path>
              </a:pathLst>
            </a:custGeom>
            <a:solidFill>
              <a:srgbClr val="FDD6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/>
          <p:nvPr/>
        </p:nvSpPr>
        <p:spPr>
          <a:xfrm>
            <a:off x="2237692" y="1614813"/>
            <a:ext cx="615950" cy="819785"/>
          </a:xfrm>
          <a:custGeom>
            <a:avLst/>
            <a:gdLst/>
            <a:ahLst/>
            <a:cxnLst/>
            <a:rect l="l" t="t" r="r" b="b"/>
            <a:pathLst>
              <a:path w="615950" h="819785">
                <a:moveTo>
                  <a:pt x="450671" y="819607"/>
                </a:moveTo>
                <a:lnTo>
                  <a:pt x="275982" y="765237"/>
                </a:lnTo>
                <a:lnTo>
                  <a:pt x="57000" y="436507"/>
                </a:lnTo>
                <a:lnTo>
                  <a:pt x="0" y="153742"/>
                </a:lnTo>
                <a:lnTo>
                  <a:pt x="2999" y="145703"/>
                </a:lnTo>
                <a:lnTo>
                  <a:pt x="131110" y="70931"/>
                </a:lnTo>
                <a:lnTo>
                  <a:pt x="171152" y="51143"/>
                </a:lnTo>
                <a:lnTo>
                  <a:pt x="211659" y="32721"/>
                </a:lnTo>
                <a:lnTo>
                  <a:pt x="252596" y="15671"/>
                </a:lnTo>
                <a:lnTo>
                  <a:pt x="293928" y="0"/>
                </a:lnTo>
                <a:lnTo>
                  <a:pt x="484394" y="48073"/>
                </a:lnTo>
                <a:lnTo>
                  <a:pt x="615907" y="592297"/>
                </a:lnTo>
                <a:lnTo>
                  <a:pt x="516072" y="765237"/>
                </a:lnTo>
                <a:lnTo>
                  <a:pt x="450671" y="765237"/>
                </a:lnTo>
                <a:lnTo>
                  <a:pt x="450671" y="819607"/>
                </a:lnTo>
                <a:close/>
              </a:path>
            </a:pathLst>
          </a:custGeom>
          <a:solidFill>
            <a:srgbClr val="FDD6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169225" y="1614720"/>
            <a:ext cx="596900" cy="800735"/>
          </a:xfrm>
          <a:custGeom>
            <a:avLst/>
            <a:gdLst/>
            <a:ahLst/>
            <a:cxnLst/>
            <a:rect l="l" t="t" r="r" b="b"/>
            <a:pathLst>
              <a:path w="596900" h="800735">
                <a:moveTo>
                  <a:pt x="164554" y="800191"/>
                </a:moveTo>
                <a:lnTo>
                  <a:pt x="130304" y="800191"/>
                </a:lnTo>
                <a:lnTo>
                  <a:pt x="129436" y="765268"/>
                </a:lnTo>
                <a:lnTo>
                  <a:pt x="72529" y="765268"/>
                </a:lnTo>
                <a:lnTo>
                  <a:pt x="0" y="686645"/>
                </a:lnTo>
                <a:lnTo>
                  <a:pt x="58550" y="353573"/>
                </a:lnTo>
                <a:lnTo>
                  <a:pt x="224158" y="13801"/>
                </a:lnTo>
                <a:lnTo>
                  <a:pt x="302421" y="0"/>
                </a:lnTo>
                <a:lnTo>
                  <a:pt x="343767" y="15671"/>
                </a:lnTo>
                <a:lnTo>
                  <a:pt x="384706" y="32721"/>
                </a:lnTo>
                <a:lnTo>
                  <a:pt x="425215" y="51143"/>
                </a:lnTo>
                <a:lnTo>
                  <a:pt x="465270" y="70931"/>
                </a:lnTo>
                <a:lnTo>
                  <a:pt x="575676" y="127751"/>
                </a:lnTo>
                <a:lnTo>
                  <a:pt x="596380" y="153773"/>
                </a:lnTo>
                <a:lnTo>
                  <a:pt x="596380" y="370321"/>
                </a:lnTo>
                <a:lnTo>
                  <a:pt x="423613" y="665896"/>
                </a:lnTo>
                <a:lnTo>
                  <a:pt x="164554" y="800191"/>
                </a:lnTo>
                <a:close/>
              </a:path>
            </a:pathLst>
          </a:custGeom>
          <a:solidFill>
            <a:srgbClr val="FDD69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" name="object 36"/>
          <p:cNvGrpSpPr/>
          <p:nvPr/>
        </p:nvGrpSpPr>
        <p:grpSpPr>
          <a:xfrm>
            <a:off x="2237692" y="1532444"/>
            <a:ext cx="1234440" cy="847725"/>
            <a:chOff x="2237692" y="1532444"/>
            <a:chExt cx="1234440" cy="847725"/>
          </a:xfrm>
        </p:grpSpPr>
        <p:sp>
          <p:nvSpPr>
            <p:cNvPr id="37" name="object 37"/>
            <p:cNvSpPr/>
            <p:nvPr/>
          </p:nvSpPr>
          <p:spPr>
            <a:xfrm>
              <a:off x="2237692" y="1614813"/>
              <a:ext cx="329565" cy="550545"/>
            </a:xfrm>
            <a:custGeom>
              <a:avLst/>
              <a:gdLst/>
              <a:ahLst/>
              <a:cxnLst/>
              <a:rect l="l" t="t" r="r" b="b"/>
              <a:pathLst>
                <a:path w="329564" h="550544">
                  <a:moveTo>
                    <a:pt x="132938" y="550519"/>
                  </a:moveTo>
                  <a:lnTo>
                    <a:pt x="57000" y="436507"/>
                  </a:lnTo>
                  <a:lnTo>
                    <a:pt x="0" y="153742"/>
                  </a:lnTo>
                  <a:lnTo>
                    <a:pt x="2999" y="145703"/>
                  </a:lnTo>
                  <a:lnTo>
                    <a:pt x="131110" y="70931"/>
                  </a:lnTo>
                  <a:lnTo>
                    <a:pt x="171152" y="51143"/>
                  </a:lnTo>
                  <a:lnTo>
                    <a:pt x="211659" y="32721"/>
                  </a:lnTo>
                  <a:lnTo>
                    <a:pt x="252596" y="15671"/>
                  </a:lnTo>
                  <a:lnTo>
                    <a:pt x="293928" y="0"/>
                  </a:lnTo>
                  <a:lnTo>
                    <a:pt x="329015" y="8870"/>
                  </a:lnTo>
                  <a:lnTo>
                    <a:pt x="158169" y="388279"/>
                  </a:lnTo>
                  <a:lnTo>
                    <a:pt x="132938" y="550519"/>
                  </a:lnTo>
                  <a:close/>
                </a:path>
              </a:pathLst>
            </a:custGeom>
            <a:solidFill>
              <a:srgbClr val="FBCC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531652" y="1540407"/>
              <a:ext cx="940435" cy="840105"/>
            </a:xfrm>
            <a:custGeom>
              <a:avLst/>
              <a:gdLst/>
              <a:ahLst/>
              <a:cxnLst/>
              <a:rect l="l" t="t" r="r" b="b"/>
              <a:pathLst>
                <a:path w="940435" h="840105">
                  <a:moveTo>
                    <a:pt x="710133" y="839581"/>
                  </a:moveTo>
                  <a:lnTo>
                    <a:pt x="222143" y="839581"/>
                  </a:lnTo>
                  <a:lnTo>
                    <a:pt x="147320" y="560413"/>
                  </a:lnTo>
                  <a:lnTo>
                    <a:pt x="0" y="74312"/>
                  </a:lnTo>
                  <a:lnTo>
                    <a:pt x="45053" y="58908"/>
                  </a:lnTo>
                  <a:lnTo>
                    <a:pt x="90492" y="45102"/>
                  </a:lnTo>
                  <a:lnTo>
                    <a:pt x="136274" y="32892"/>
                  </a:lnTo>
                  <a:lnTo>
                    <a:pt x="182357" y="22278"/>
                  </a:lnTo>
                  <a:lnTo>
                    <a:pt x="228697" y="13259"/>
                  </a:lnTo>
                  <a:lnTo>
                    <a:pt x="275252" y="5833"/>
                  </a:lnTo>
                  <a:lnTo>
                    <a:pt x="321979" y="0"/>
                  </a:lnTo>
                  <a:lnTo>
                    <a:pt x="368193" y="62154"/>
                  </a:lnTo>
                  <a:lnTo>
                    <a:pt x="558969" y="62154"/>
                  </a:lnTo>
                  <a:lnTo>
                    <a:pt x="617953" y="0"/>
                  </a:lnTo>
                  <a:lnTo>
                    <a:pt x="664693" y="5823"/>
                  </a:lnTo>
                  <a:lnTo>
                    <a:pt x="711262" y="13245"/>
                  </a:lnTo>
                  <a:lnTo>
                    <a:pt x="757615" y="22265"/>
                  </a:lnTo>
                  <a:lnTo>
                    <a:pt x="803711" y="32882"/>
                  </a:lnTo>
                  <a:lnTo>
                    <a:pt x="849507" y="45096"/>
                  </a:lnTo>
                  <a:lnTo>
                    <a:pt x="894959" y="58906"/>
                  </a:lnTo>
                  <a:lnTo>
                    <a:pt x="940025" y="74312"/>
                  </a:lnTo>
                  <a:lnTo>
                    <a:pt x="792705" y="560413"/>
                  </a:lnTo>
                  <a:lnTo>
                    <a:pt x="710133" y="839581"/>
                  </a:lnTo>
                  <a:close/>
                </a:path>
              </a:pathLst>
            </a:custGeom>
            <a:solidFill>
              <a:srgbClr val="61DA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853600" y="1532444"/>
              <a:ext cx="296545" cy="322580"/>
            </a:xfrm>
            <a:custGeom>
              <a:avLst/>
              <a:gdLst/>
              <a:ahLst/>
              <a:cxnLst/>
              <a:rect l="l" t="t" r="r" b="b"/>
              <a:pathLst>
                <a:path w="296544" h="322580">
                  <a:moveTo>
                    <a:pt x="260081" y="322053"/>
                  </a:moveTo>
                  <a:lnTo>
                    <a:pt x="29042" y="322053"/>
                  </a:lnTo>
                  <a:lnTo>
                    <a:pt x="17884" y="219641"/>
                  </a:lnTo>
                  <a:lnTo>
                    <a:pt x="0" y="7963"/>
                  </a:lnTo>
                  <a:lnTo>
                    <a:pt x="49262" y="3543"/>
                  </a:lnTo>
                  <a:lnTo>
                    <a:pt x="98611" y="889"/>
                  </a:lnTo>
                  <a:lnTo>
                    <a:pt x="148002" y="0"/>
                  </a:lnTo>
                  <a:lnTo>
                    <a:pt x="197394" y="873"/>
                  </a:lnTo>
                  <a:lnTo>
                    <a:pt x="246742" y="3507"/>
                  </a:lnTo>
                  <a:lnTo>
                    <a:pt x="296005" y="7901"/>
                  </a:lnTo>
                  <a:lnTo>
                    <a:pt x="278151" y="219641"/>
                  </a:lnTo>
                  <a:lnTo>
                    <a:pt x="260081" y="322053"/>
                  </a:lnTo>
                  <a:close/>
                </a:path>
              </a:pathLst>
            </a:custGeom>
            <a:solidFill>
              <a:srgbClr val="FEE3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/>
          <p:nvPr/>
        </p:nvSpPr>
        <p:spPr>
          <a:xfrm>
            <a:off x="2084575" y="3773501"/>
            <a:ext cx="575310" cy="524510"/>
          </a:xfrm>
          <a:custGeom>
            <a:avLst/>
            <a:gdLst/>
            <a:ahLst/>
            <a:cxnLst/>
            <a:rect l="l" t="t" r="r" b="b"/>
            <a:pathLst>
              <a:path w="575310" h="524510">
                <a:moveTo>
                  <a:pt x="488951" y="524032"/>
                </a:moveTo>
                <a:lnTo>
                  <a:pt x="190187" y="515968"/>
                </a:lnTo>
                <a:lnTo>
                  <a:pt x="32576" y="418860"/>
                </a:lnTo>
                <a:lnTo>
                  <a:pt x="18555" y="372458"/>
                </a:lnTo>
                <a:lnTo>
                  <a:pt x="8349" y="324616"/>
                </a:lnTo>
                <a:lnTo>
                  <a:pt x="2113" y="275536"/>
                </a:lnTo>
                <a:lnTo>
                  <a:pt x="0" y="225418"/>
                </a:lnTo>
                <a:lnTo>
                  <a:pt x="0" y="122634"/>
                </a:lnTo>
                <a:lnTo>
                  <a:pt x="72684" y="0"/>
                </a:lnTo>
                <a:lnTo>
                  <a:pt x="539318" y="0"/>
                </a:lnTo>
                <a:lnTo>
                  <a:pt x="575025" y="122634"/>
                </a:lnTo>
                <a:lnTo>
                  <a:pt x="564796" y="418860"/>
                </a:lnTo>
                <a:lnTo>
                  <a:pt x="488951" y="524032"/>
                </a:lnTo>
                <a:close/>
              </a:path>
            </a:pathLst>
          </a:custGeom>
          <a:solidFill>
            <a:srgbClr val="FDD6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840046" y="3185298"/>
            <a:ext cx="840105" cy="538480"/>
          </a:xfrm>
          <a:custGeom>
            <a:avLst/>
            <a:gdLst/>
            <a:ahLst/>
            <a:cxnLst/>
            <a:rect l="l" t="t" r="r" b="b"/>
            <a:pathLst>
              <a:path w="840105" h="538479">
                <a:moveTo>
                  <a:pt x="752852" y="538175"/>
                </a:moveTo>
                <a:lnTo>
                  <a:pt x="323225" y="538175"/>
                </a:lnTo>
                <a:lnTo>
                  <a:pt x="244528" y="414611"/>
                </a:lnTo>
                <a:lnTo>
                  <a:pt x="244528" y="366599"/>
                </a:lnTo>
                <a:lnTo>
                  <a:pt x="29979" y="225666"/>
                </a:lnTo>
                <a:lnTo>
                  <a:pt x="14581" y="211690"/>
                </a:lnTo>
                <a:lnTo>
                  <a:pt x="4408" y="194089"/>
                </a:lnTo>
                <a:lnTo>
                  <a:pt x="0" y="174248"/>
                </a:lnTo>
                <a:lnTo>
                  <a:pt x="1897" y="153556"/>
                </a:lnTo>
                <a:lnTo>
                  <a:pt x="10762" y="118384"/>
                </a:lnTo>
                <a:lnTo>
                  <a:pt x="118935" y="0"/>
                </a:lnTo>
                <a:lnTo>
                  <a:pt x="793176" y="0"/>
                </a:lnTo>
                <a:lnTo>
                  <a:pt x="839979" y="118384"/>
                </a:lnTo>
                <a:lnTo>
                  <a:pt x="829751" y="414611"/>
                </a:lnTo>
                <a:lnTo>
                  <a:pt x="752852" y="538175"/>
                </a:lnTo>
                <a:close/>
              </a:path>
            </a:pathLst>
          </a:custGeom>
          <a:solidFill>
            <a:srgbClr val="FDD6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925445" y="2597622"/>
            <a:ext cx="763270" cy="527050"/>
          </a:xfrm>
          <a:custGeom>
            <a:avLst/>
            <a:gdLst/>
            <a:ahLst/>
            <a:cxnLst/>
            <a:rect l="l" t="t" r="r" b="b"/>
            <a:pathLst>
              <a:path w="763269" h="527050">
                <a:moveTo>
                  <a:pt x="87406" y="526917"/>
                </a:moveTo>
                <a:lnTo>
                  <a:pt x="0" y="409834"/>
                </a:lnTo>
                <a:lnTo>
                  <a:pt x="74636" y="113608"/>
                </a:lnTo>
                <a:lnTo>
                  <a:pt x="192077" y="0"/>
                </a:lnTo>
                <a:lnTo>
                  <a:pt x="716983" y="16624"/>
                </a:lnTo>
                <a:lnTo>
                  <a:pt x="762918" y="113608"/>
                </a:lnTo>
                <a:lnTo>
                  <a:pt x="762918" y="409834"/>
                </a:lnTo>
                <a:lnTo>
                  <a:pt x="702012" y="508245"/>
                </a:lnTo>
                <a:lnTo>
                  <a:pt x="87406" y="526917"/>
                </a:lnTo>
                <a:close/>
              </a:path>
            </a:pathLst>
          </a:custGeom>
          <a:solidFill>
            <a:srgbClr val="FDD6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074781" y="2024617"/>
            <a:ext cx="600710" cy="467995"/>
          </a:xfrm>
          <a:custGeom>
            <a:avLst/>
            <a:gdLst/>
            <a:ahLst/>
            <a:cxnLst/>
            <a:rect l="l" t="t" r="r" b="b"/>
            <a:pathLst>
              <a:path w="600710" h="467994">
                <a:moveTo>
                  <a:pt x="558597" y="467926"/>
                </a:moveTo>
                <a:lnTo>
                  <a:pt x="74636" y="467926"/>
                </a:lnTo>
                <a:lnTo>
                  <a:pt x="0" y="390388"/>
                </a:lnTo>
                <a:lnTo>
                  <a:pt x="74636" y="94162"/>
                </a:lnTo>
                <a:lnTo>
                  <a:pt x="152280" y="0"/>
                </a:lnTo>
                <a:lnTo>
                  <a:pt x="300158" y="0"/>
                </a:lnTo>
                <a:lnTo>
                  <a:pt x="399064" y="94162"/>
                </a:lnTo>
                <a:lnTo>
                  <a:pt x="437994" y="151757"/>
                </a:lnTo>
                <a:lnTo>
                  <a:pt x="600348" y="390388"/>
                </a:lnTo>
                <a:lnTo>
                  <a:pt x="558597" y="467926"/>
                </a:lnTo>
                <a:close/>
              </a:path>
            </a:pathLst>
          </a:custGeom>
          <a:solidFill>
            <a:srgbClr val="FDD69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4" name="object 44"/>
          <p:cNvGrpSpPr/>
          <p:nvPr/>
        </p:nvGrpSpPr>
        <p:grpSpPr>
          <a:xfrm>
            <a:off x="3257190" y="1998285"/>
            <a:ext cx="906144" cy="1709420"/>
            <a:chOff x="3257190" y="1998285"/>
            <a:chExt cx="906144" cy="1709420"/>
          </a:xfrm>
        </p:grpSpPr>
        <p:sp>
          <p:nvSpPr>
            <p:cNvPr id="45" name="object 45"/>
            <p:cNvSpPr/>
            <p:nvPr/>
          </p:nvSpPr>
          <p:spPr>
            <a:xfrm>
              <a:off x="3257181" y="1998293"/>
              <a:ext cx="906144" cy="1709420"/>
            </a:xfrm>
            <a:custGeom>
              <a:avLst/>
              <a:gdLst/>
              <a:ahLst/>
              <a:cxnLst/>
              <a:rect l="l" t="t" r="r" b="b"/>
              <a:pathLst>
                <a:path w="906145" h="1709420">
                  <a:moveTo>
                    <a:pt x="671296" y="416712"/>
                  </a:moveTo>
                  <a:lnTo>
                    <a:pt x="596658" y="120497"/>
                  </a:lnTo>
                  <a:lnTo>
                    <a:pt x="508419" y="0"/>
                  </a:lnTo>
                  <a:lnTo>
                    <a:pt x="180111" y="61125"/>
                  </a:lnTo>
                  <a:lnTo>
                    <a:pt x="0" y="282829"/>
                  </a:lnTo>
                  <a:lnTo>
                    <a:pt x="76555" y="416712"/>
                  </a:lnTo>
                  <a:lnTo>
                    <a:pt x="260832" y="564819"/>
                  </a:lnTo>
                  <a:lnTo>
                    <a:pt x="619099" y="545642"/>
                  </a:lnTo>
                  <a:lnTo>
                    <a:pt x="671296" y="416712"/>
                  </a:lnTo>
                  <a:close/>
                </a:path>
                <a:path w="906145" h="1709420">
                  <a:moveTo>
                    <a:pt x="906030" y="1361262"/>
                  </a:moveTo>
                  <a:lnTo>
                    <a:pt x="904138" y="1340561"/>
                  </a:lnTo>
                  <a:lnTo>
                    <a:pt x="895273" y="1305394"/>
                  </a:lnTo>
                  <a:lnTo>
                    <a:pt x="750836" y="1168527"/>
                  </a:lnTo>
                  <a:lnTo>
                    <a:pt x="718045" y="1168527"/>
                  </a:lnTo>
                  <a:lnTo>
                    <a:pt x="820635" y="1009167"/>
                  </a:lnTo>
                  <a:lnTo>
                    <a:pt x="745998" y="712939"/>
                  </a:lnTo>
                  <a:lnTo>
                    <a:pt x="625487" y="590156"/>
                  </a:lnTo>
                  <a:lnTo>
                    <a:pt x="187401" y="590156"/>
                  </a:lnTo>
                  <a:lnTo>
                    <a:pt x="49352" y="712939"/>
                  </a:lnTo>
                  <a:lnTo>
                    <a:pt x="56438" y="1009167"/>
                  </a:lnTo>
                  <a:lnTo>
                    <a:pt x="196824" y="1168527"/>
                  </a:lnTo>
                  <a:lnTo>
                    <a:pt x="122123" y="1168527"/>
                  </a:lnTo>
                  <a:lnTo>
                    <a:pt x="66052" y="1305394"/>
                  </a:lnTo>
                  <a:lnTo>
                    <a:pt x="76276" y="1601622"/>
                  </a:lnTo>
                  <a:lnTo>
                    <a:pt x="160274" y="1708873"/>
                  </a:lnTo>
                  <a:lnTo>
                    <a:pt x="558419" y="1708873"/>
                  </a:lnTo>
                  <a:lnTo>
                    <a:pt x="661504" y="1601622"/>
                  </a:lnTo>
                  <a:lnTo>
                    <a:pt x="661504" y="1558544"/>
                  </a:lnTo>
                  <a:lnTo>
                    <a:pt x="665632" y="1550911"/>
                  </a:lnTo>
                  <a:lnTo>
                    <a:pt x="876058" y="1412671"/>
                  </a:lnTo>
                  <a:lnTo>
                    <a:pt x="891451" y="1398701"/>
                  </a:lnTo>
                  <a:lnTo>
                    <a:pt x="901623" y="1381099"/>
                  </a:lnTo>
                  <a:lnTo>
                    <a:pt x="906030" y="1361262"/>
                  </a:lnTo>
                  <a:close/>
                </a:path>
              </a:pathLst>
            </a:custGeom>
            <a:solidFill>
              <a:srgbClr val="FDD6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300666" y="2415006"/>
              <a:ext cx="852169" cy="889000"/>
            </a:xfrm>
            <a:custGeom>
              <a:avLst/>
              <a:gdLst/>
              <a:ahLst/>
              <a:cxnLst/>
              <a:rect l="l" t="t" r="r" b="b"/>
              <a:pathLst>
                <a:path w="852170" h="889000">
                  <a:moveTo>
                    <a:pt x="702513" y="296227"/>
                  </a:moveTo>
                  <a:lnTo>
                    <a:pt x="627811" y="0"/>
                  </a:lnTo>
                  <a:lnTo>
                    <a:pt x="33070" y="0"/>
                  </a:lnTo>
                  <a:lnTo>
                    <a:pt x="0" y="50279"/>
                  </a:lnTo>
                  <a:lnTo>
                    <a:pt x="5867" y="296227"/>
                  </a:lnTo>
                  <a:lnTo>
                    <a:pt x="702513" y="296227"/>
                  </a:lnTo>
                  <a:close/>
                </a:path>
                <a:path w="852170" h="889000">
                  <a:moveTo>
                    <a:pt x="851789" y="888682"/>
                  </a:moveTo>
                  <a:lnTo>
                    <a:pt x="777151" y="592455"/>
                  </a:lnTo>
                  <a:lnTo>
                    <a:pt x="12954" y="592455"/>
                  </a:lnTo>
                  <a:lnTo>
                    <a:pt x="14236" y="648042"/>
                  </a:lnTo>
                  <a:lnTo>
                    <a:pt x="22567" y="888682"/>
                  </a:lnTo>
                  <a:lnTo>
                    <a:pt x="851789" y="888682"/>
                  </a:lnTo>
                  <a:close/>
                </a:path>
              </a:pathLst>
            </a:custGeom>
            <a:solidFill>
              <a:srgbClr val="61DA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" name="object 47"/>
          <p:cNvGrpSpPr/>
          <p:nvPr/>
        </p:nvGrpSpPr>
        <p:grpSpPr>
          <a:xfrm>
            <a:off x="3333470" y="3599909"/>
            <a:ext cx="585470" cy="981075"/>
            <a:chOff x="3333470" y="3599909"/>
            <a:chExt cx="585470" cy="981075"/>
          </a:xfrm>
        </p:grpSpPr>
        <p:sp>
          <p:nvSpPr>
            <p:cNvPr id="48" name="object 48"/>
            <p:cNvSpPr/>
            <p:nvPr/>
          </p:nvSpPr>
          <p:spPr>
            <a:xfrm>
              <a:off x="3343667" y="3809045"/>
              <a:ext cx="575310" cy="480695"/>
            </a:xfrm>
            <a:custGeom>
              <a:avLst/>
              <a:gdLst/>
              <a:ahLst/>
              <a:cxnLst/>
              <a:rect l="l" t="t" r="r" b="b"/>
              <a:pathLst>
                <a:path w="575310" h="480695">
                  <a:moveTo>
                    <a:pt x="409820" y="480425"/>
                  </a:moveTo>
                  <a:lnTo>
                    <a:pt x="77395" y="474067"/>
                  </a:lnTo>
                  <a:lnTo>
                    <a:pt x="10228" y="383316"/>
                  </a:lnTo>
                  <a:lnTo>
                    <a:pt x="0" y="87090"/>
                  </a:lnTo>
                  <a:lnTo>
                    <a:pt x="80370" y="0"/>
                  </a:lnTo>
                  <a:lnTo>
                    <a:pt x="536807" y="0"/>
                  </a:lnTo>
                  <a:lnTo>
                    <a:pt x="575025" y="87090"/>
                  </a:lnTo>
                  <a:lnTo>
                    <a:pt x="575025" y="189874"/>
                  </a:lnTo>
                  <a:lnTo>
                    <a:pt x="572912" y="239993"/>
                  </a:lnTo>
                  <a:lnTo>
                    <a:pt x="566675" y="289073"/>
                  </a:lnTo>
                  <a:lnTo>
                    <a:pt x="556470" y="336914"/>
                  </a:lnTo>
                  <a:lnTo>
                    <a:pt x="542449" y="383316"/>
                  </a:lnTo>
                  <a:lnTo>
                    <a:pt x="409820" y="480425"/>
                  </a:lnTo>
                  <a:close/>
                </a:path>
              </a:pathLst>
            </a:custGeom>
            <a:solidFill>
              <a:srgbClr val="FDD6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333458" y="3599916"/>
              <a:ext cx="585470" cy="981075"/>
            </a:xfrm>
            <a:custGeom>
              <a:avLst/>
              <a:gdLst/>
              <a:ahLst/>
              <a:cxnLst/>
              <a:rect l="l" t="t" r="r" b="b"/>
              <a:pathLst>
                <a:path w="585470" h="981075">
                  <a:moveTo>
                    <a:pt x="552653" y="592455"/>
                  </a:moveTo>
                  <a:lnTo>
                    <a:pt x="20434" y="592455"/>
                  </a:lnTo>
                  <a:lnTo>
                    <a:pt x="32143" y="931938"/>
                  </a:lnTo>
                  <a:lnTo>
                    <a:pt x="37668" y="953477"/>
                  </a:lnTo>
                  <a:lnTo>
                    <a:pt x="51104" y="970051"/>
                  </a:lnTo>
                  <a:lnTo>
                    <a:pt x="70104" y="979728"/>
                  </a:lnTo>
                  <a:lnTo>
                    <a:pt x="92303" y="980605"/>
                  </a:lnTo>
                  <a:lnTo>
                    <a:pt x="99936" y="979271"/>
                  </a:lnTo>
                  <a:lnTo>
                    <a:pt x="148615" y="968425"/>
                  </a:lnTo>
                  <a:lnTo>
                    <a:pt x="195567" y="953731"/>
                  </a:lnTo>
                  <a:lnTo>
                    <a:pt x="240614" y="935405"/>
                  </a:lnTo>
                  <a:lnTo>
                    <a:pt x="283616" y="913599"/>
                  </a:lnTo>
                  <a:lnTo>
                    <a:pt x="324408" y="888542"/>
                  </a:lnTo>
                  <a:lnTo>
                    <a:pt x="362839" y="860386"/>
                  </a:lnTo>
                  <a:lnTo>
                    <a:pt x="398754" y="829322"/>
                  </a:lnTo>
                  <a:lnTo>
                    <a:pt x="431990" y="795553"/>
                  </a:lnTo>
                  <a:lnTo>
                    <a:pt x="462407" y="759244"/>
                  </a:lnTo>
                  <a:lnTo>
                    <a:pt x="489826" y="720598"/>
                  </a:lnTo>
                  <a:lnTo>
                    <a:pt x="514121" y="679792"/>
                  </a:lnTo>
                  <a:lnTo>
                    <a:pt x="535114" y="637019"/>
                  </a:lnTo>
                  <a:lnTo>
                    <a:pt x="552653" y="592455"/>
                  </a:lnTo>
                  <a:close/>
                </a:path>
                <a:path w="585470" h="981075">
                  <a:moveTo>
                    <a:pt x="585228" y="0"/>
                  </a:moveTo>
                  <a:lnTo>
                    <a:pt x="0" y="0"/>
                  </a:lnTo>
                  <a:lnTo>
                    <a:pt x="10198" y="296227"/>
                  </a:lnTo>
                  <a:lnTo>
                    <a:pt x="585228" y="296227"/>
                  </a:lnTo>
                  <a:lnTo>
                    <a:pt x="585228" y="0"/>
                  </a:lnTo>
                  <a:close/>
                </a:path>
              </a:pathLst>
            </a:custGeom>
            <a:solidFill>
              <a:srgbClr val="61DA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/>
          <p:nvPr/>
        </p:nvSpPr>
        <p:spPr>
          <a:xfrm>
            <a:off x="3529360" y="1768524"/>
            <a:ext cx="324485" cy="350520"/>
          </a:xfrm>
          <a:custGeom>
            <a:avLst/>
            <a:gdLst/>
            <a:ahLst/>
            <a:cxnLst/>
            <a:rect l="l" t="t" r="r" b="b"/>
            <a:pathLst>
              <a:path w="324485" h="350519">
                <a:moveTo>
                  <a:pt x="324489" y="350192"/>
                </a:moveTo>
                <a:lnTo>
                  <a:pt x="0" y="350192"/>
                </a:lnTo>
                <a:lnTo>
                  <a:pt x="236246" y="0"/>
                </a:lnTo>
                <a:lnTo>
                  <a:pt x="324489" y="350192"/>
                </a:lnTo>
                <a:close/>
              </a:path>
            </a:pathLst>
          </a:custGeom>
          <a:solidFill>
            <a:srgbClr val="61D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40046" y="3185298"/>
            <a:ext cx="467359" cy="538480"/>
          </a:xfrm>
          <a:custGeom>
            <a:avLst/>
            <a:gdLst/>
            <a:ahLst/>
            <a:cxnLst/>
            <a:rect l="l" t="t" r="r" b="b"/>
            <a:pathLst>
              <a:path w="467360" h="538479">
                <a:moveTo>
                  <a:pt x="466951" y="538175"/>
                </a:moveTo>
                <a:lnTo>
                  <a:pt x="323225" y="538175"/>
                </a:lnTo>
                <a:lnTo>
                  <a:pt x="244528" y="414611"/>
                </a:lnTo>
                <a:lnTo>
                  <a:pt x="244528" y="366599"/>
                </a:lnTo>
                <a:lnTo>
                  <a:pt x="29979" y="225666"/>
                </a:lnTo>
                <a:lnTo>
                  <a:pt x="14581" y="211690"/>
                </a:lnTo>
                <a:lnTo>
                  <a:pt x="4408" y="194089"/>
                </a:lnTo>
                <a:lnTo>
                  <a:pt x="0" y="174248"/>
                </a:lnTo>
                <a:lnTo>
                  <a:pt x="1897" y="153556"/>
                </a:lnTo>
                <a:lnTo>
                  <a:pt x="10762" y="118384"/>
                </a:lnTo>
                <a:lnTo>
                  <a:pt x="118935" y="0"/>
                </a:lnTo>
                <a:lnTo>
                  <a:pt x="257887" y="0"/>
                </a:lnTo>
                <a:lnTo>
                  <a:pt x="224319" y="133148"/>
                </a:lnTo>
                <a:lnTo>
                  <a:pt x="222435" y="153840"/>
                </a:lnTo>
                <a:lnTo>
                  <a:pt x="226842" y="173681"/>
                </a:lnTo>
                <a:lnTo>
                  <a:pt x="237008" y="191282"/>
                </a:lnTo>
                <a:lnTo>
                  <a:pt x="252401" y="205258"/>
                </a:lnTo>
                <a:lnTo>
                  <a:pt x="426874" y="319859"/>
                </a:lnTo>
                <a:lnTo>
                  <a:pt x="443693" y="334197"/>
                </a:lnTo>
                <a:lnTo>
                  <a:pt x="456308" y="351960"/>
                </a:lnTo>
                <a:lnTo>
                  <a:pt x="464232" y="372258"/>
                </a:lnTo>
                <a:lnTo>
                  <a:pt x="466982" y="394203"/>
                </a:lnTo>
                <a:lnTo>
                  <a:pt x="466951" y="538175"/>
                </a:lnTo>
                <a:close/>
              </a:path>
            </a:pathLst>
          </a:custGeom>
          <a:solidFill>
            <a:srgbClr val="FBCC7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2" name="object 52"/>
          <p:cNvGrpSpPr/>
          <p:nvPr/>
        </p:nvGrpSpPr>
        <p:grpSpPr>
          <a:xfrm>
            <a:off x="1850809" y="2597622"/>
            <a:ext cx="837565" cy="706120"/>
            <a:chOff x="1850809" y="2597622"/>
            <a:chExt cx="837565" cy="706120"/>
          </a:xfrm>
        </p:grpSpPr>
        <p:sp>
          <p:nvSpPr>
            <p:cNvPr id="53" name="object 53"/>
            <p:cNvSpPr/>
            <p:nvPr/>
          </p:nvSpPr>
          <p:spPr>
            <a:xfrm>
              <a:off x="1925445" y="2597622"/>
              <a:ext cx="320040" cy="527050"/>
            </a:xfrm>
            <a:custGeom>
              <a:avLst/>
              <a:gdLst/>
              <a:ahLst/>
              <a:cxnLst/>
              <a:rect l="l" t="t" r="r" b="b"/>
              <a:pathLst>
                <a:path w="320039" h="527050">
                  <a:moveTo>
                    <a:pt x="87406" y="526917"/>
                  </a:moveTo>
                  <a:lnTo>
                    <a:pt x="0" y="409834"/>
                  </a:lnTo>
                  <a:lnTo>
                    <a:pt x="74636" y="113608"/>
                  </a:lnTo>
                  <a:lnTo>
                    <a:pt x="192077" y="0"/>
                  </a:lnTo>
                  <a:lnTo>
                    <a:pt x="319561" y="4031"/>
                  </a:lnTo>
                  <a:lnTo>
                    <a:pt x="188575" y="523815"/>
                  </a:lnTo>
                  <a:lnTo>
                    <a:pt x="87406" y="526917"/>
                  </a:lnTo>
                  <a:close/>
                </a:path>
              </a:pathLst>
            </a:custGeom>
            <a:solidFill>
              <a:srgbClr val="FBCC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850809" y="3007457"/>
              <a:ext cx="837565" cy="296545"/>
            </a:xfrm>
            <a:custGeom>
              <a:avLst/>
              <a:gdLst/>
              <a:ahLst/>
              <a:cxnLst/>
              <a:rect l="l" t="t" r="r" b="b"/>
              <a:pathLst>
                <a:path w="837564" h="296545">
                  <a:moveTo>
                    <a:pt x="829248" y="296226"/>
                  </a:moveTo>
                  <a:lnTo>
                    <a:pt x="0" y="296226"/>
                  </a:lnTo>
                  <a:lnTo>
                    <a:pt x="74636" y="0"/>
                  </a:lnTo>
                  <a:lnTo>
                    <a:pt x="837555" y="0"/>
                  </a:lnTo>
                  <a:lnTo>
                    <a:pt x="837555" y="55579"/>
                  </a:lnTo>
                  <a:lnTo>
                    <a:pt x="829248" y="296226"/>
                  </a:lnTo>
                  <a:close/>
                </a:path>
              </a:pathLst>
            </a:custGeom>
            <a:solidFill>
              <a:srgbClr val="61DA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5" name="object 55"/>
          <p:cNvGrpSpPr/>
          <p:nvPr/>
        </p:nvGrpSpPr>
        <p:grpSpPr>
          <a:xfrm>
            <a:off x="2000082" y="2024617"/>
            <a:ext cx="688340" cy="687070"/>
            <a:chOff x="2000082" y="2024617"/>
            <a:chExt cx="688340" cy="687070"/>
          </a:xfrm>
        </p:grpSpPr>
        <p:sp>
          <p:nvSpPr>
            <p:cNvPr id="56" name="object 56"/>
            <p:cNvSpPr/>
            <p:nvPr/>
          </p:nvSpPr>
          <p:spPr>
            <a:xfrm>
              <a:off x="2074781" y="2024617"/>
              <a:ext cx="313055" cy="467995"/>
            </a:xfrm>
            <a:custGeom>
              <a:avLst/>
              <a:gdLst/>
              <a:ahLst/>
              <a:cxnLst/>
              <a:rect l="l" t="t" r="r" b="b"/>
              <a:pathLst>
                <a:path w="313055" h="467994">
                  <a:moveTo>
                    <a:pt x="197750" y="467926"/>
                  </a:moveTo>
                  <a:lnTo>
                    <a:pt x="74636" y="467926"/>
                  </a:lnTo>
                  <a:lnTo>
                    <a:pt x="0" y="390388"/>
                  </a:lnTo>
                  <a:lnTo>
                    <a:pt x="74636" y="94162"/>
                  </a:lnTo>
                  <a:lnTo>
                    <a:pt x="152280" y="0"/>
                  </a:lnTo>
                  <a:lnTo>
                    <a:pt x="300158" y="0"/>
                  </a:lnTo>
                  <a:lnTo>
                    <a:pt x="312680" y="11878"/>
                  </a:lnTo>
                  <a:lnTo>
                    <a:pt x="197750" y="467926"/>
                  </a:lnTo>
                  <a:close/>
                </a:path>
              </a:pathLst>
            </a:custGeom>
            <a:solidFill>
              <a:srgbClr val="FBCC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000082" y="2415005"/>
              <a:ext cx="688340" cy="296545"/>
            </a:xfrm>
            <a:custGeom>
              <a:avLst/>
              <a:gdLst/>
              <a:ahLst/>
              <a:cxnLst/>
              <a:rect l="l" t="t" r="r" b="b"/>
              <a:pathLst>
                <a:path w="688339" h="296544">
                  <a:moveTo>
                    <a:pt x="688282" y="296226"/>
                  </a:moveTo>
                  <a:lnTo>
                    <a:pt x="0" y="296226"/>
                  </a:lnTo>
                  <a:lnTo>
                    <a:pt x="74698" y="0"/>
                  </a:lnTo>
                  <a:lnTo>
                    <a:pt x="675047" y="0"/>
                  </a:lnTo>
                  <a:lnTo>
                    <a:pt x="688282" y="19415"/>
                  </a:lnTo>
                  <a:lnTo>
                    <a:pt x="688282" y="296226"/>
                  </a:lnTo>
                  <a:close/>
                </a:path>
              </a:pathLst>
            </a:custGeom>
            <a:solidFill>
              <a:srgbClr val="61DA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8" name="object 58"/>
          <p:cNvGrpSpPr/>
          <p:nvPr/>
        </p:nvGrpSpPr>
        <p:grpSpPr>
          <a:xfrm>
            <a:off x="2084575" y="3599909"/>
            <a:ext cx="585470" cy="981075"/>
            <a:chOff x="2084575" y="3599909"/>
            <a:chExt cx="585470" cy="981075"/>
          </a:xfrm>
        </p:grpSpPr>
        <p:sp>
          <p:nvSpPr>
            <p:cNvPr id="59" name="object 59"/>
            <p:cNvSpPr/>
            <p:nvPr/>
          </p:nvSpPr>
          <p:spPr>
            <a:xfrm>
              <a:off x="2084575" y="3773501"/>
              <a:ext cx="313690" cy="519430"/>
            </a:xfrm>
            <a:custGeom>
              <a:avLst/>
              <a:gdLst/>
              <a:ahLst/>
              <a:cxnLst/>
              <a:rect l="l" t="t" r="r" b="b"/>
              <a:pathLst>
                <a:path w="313689" h="519429">
                  <a:moveTo>
                    <a:pt x="313176" y="519287"/>
                  </a:moveTo>
                  <a:lnTo>
                    <a:pt x="190187" y="515968"/>
                  </a:lnTo>
                  <a:lnTo>
                    <a:pt x="32576" y="418860"/>
                  </a:lnTo>
                  <a:lnTo>
                    <a:pt x="18555" y="372458"/>
                  </a:lnTo>
                  <a:lnTo>
                    <a:pt x="8349" y="324616"/>
                  </a:lnTo>
                  <a:lnTo>
                    <a:pt x="2113" y="275536"/>
                  </a:lnTo>
                  <a:lnTo>
                    <a:pt x="0" y="225418"/>
                  </a:lnTo>
                  <a:lnTo>
                    <a:pt x="0" y="122634"/>
                  </a:lnTo>
                  <a:lnTo>
                    <a:pt x="72684" y="0"/>
                  </a:lnTo>
                  <a:lnTo>
                    <a:pt x="222453" y="0"/>
                  </a:lnTo>
                  <a:lnTo>
                    <a:pt x="222453" y="205010"/>
                  </a:lnTo>
                  <a:lnTo>
                    <a:pt x="224562" y="255128"/>
                  </a:lnTo>
                  <a:lnTo>
                    <a:pt x="230791" y="304208"/>
                  </a:lnTo>
                  <a:lnTo>
                    <a:pt x="240995" y="352050"/>
                  </a:lnTo>
                  <a:lnTo>
                    <a:pt x="255029" y="398452"/>
                  </a:lnTo>
                  <a:lnTo>
                    <a:pt x="280732" y="460707"/>
                  </a:lnTo>
                  <a:lnTo>
                    <a:pt x="296140" y="490488"/>
                  </a:lnTo>
                  <a:lnTo>
                    <a:pt x="313176" y="519287"/>
                  </a:lnTo>
                  <a:close/>
                </a:path>
              </a:pathLst>
            </a:custGeom>
            <a:solidFill>
              <a:srgbClr val="FBCC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084565" y="3599916"/>
              <a:ext cx="585470" cy="981075"/>
            </a:xfrm>
            <a:custGeom>
              <a:avLst/>
              <a:gdLst/>
              <a:ahLst/>
              <a:cxnLst/>
              <a:rect l="l" t="t" r="r" b="b"/>
              <a:pathLst>
                <a:path w="585469" h="981075">
                  <a:moveTo>
                    <a:pt x="564807" y="592455"/>
                  </a:moveTo>
                  <a:lnTo>
                    <a:pt x="32575" y="592455"/>
                  </a:lnTo>
                  <a:lnTo>
                    <a:pt x="50126" y="637019"/>
                  </a:lnTo>
                  <a:lnTo>
                    <a:pt x="71120" y="679792"/>
                  </a:lnTo>
                  <a:lnTo>
                    <a:pt x="95402" y="720598"/>
                  </a:lnTo>
                  <a:lnTo>
                    <a:pt x="122834" y="759244"/>
                  </a:lnTo>
                  <a:lnTo>
                    <a:pt x="153250" y="795553"/>
                  </a:lnTo>
                  <a:lnTo>
                    <a:pt x="186486" y="829322"/>
                  </a:lnTo>
                  <a:lnTo>
                    <a:pt x="222402" y="860386"/>
                  </a:lnTo>
                  <a:lnTo>
                    <a:pt x="260832" y="888542"/>
                  </a:lnTo>
                  <a:lnTo>
                    <a:pt x="301625" y="913599"/>
                  </a:lnTo>
                  <a:lnTo>
                    <a:pt x="344627" y="935405"/>
                  </a:lnTo>
                  <a:lnTo>
                    <a:pt x="389674" y="953731"/>
                  </a:lnTo>
                  <a:lnTo>
                    <a:pt x="436613" y="968425"/>
                  </a:lnTo>
                  <a:lnTo>
                    <a:pt x="485292" y="979271"/>
                  </a:lnTo>
                  <a:lnTo>
                    <a:pt x="492925" y="980605"/>
                  </a:lnTo>
                  <a:lnTo>
                    <a:pt x="515124" y="979728"/>
                  </a:lnTo>
                  <a:lnTo>
                    <a:pt x="534136" y="970051"/>
                  </a:lnTo>
                  <a:lnTo>
                    <a:pt x="547585" y="953477"/>
                  </a:lnTo>
                  <a:lnTo>
                    <a:pt x="553110" y="931938"/>
                  </a:lnTo>
                  <a:lnTo>
                    <a:pt x="564807" y="592455"/>
                  </a:lnTo>
                  <a:close/>
                </a:path>
                <a:path w="585469" h="981075">
                  <a:moveTo>
                    <a:pt x="585254" y="0"/>
                  </a:moveTo>
                  <a:lnTo>
                    <a:pt x="0" y="0"/>
                  </a:lnTo>
                  <a:lnTo>
                    <a:pt x="0" y="296227"/>
                  </a:lnTo>
                  <a:lnTo>
                    <a:pt x="575030" y="296227"/>
                  </a:lnTo>
                  <a:lnTo>
                    <a:pt x="585254" y="0"/>
                  </a:lnTo>
                  <a:close/>
                </a:path>
              </a:pathLst>
            </a:custGeom>
            <a:solidFill>
              <a:srgbClr val="61DA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1" name="object 61"/>
          <p:cNvGrpSpPr/>
          <p:nvPr/>
        </p:nvGrpSpPr>
        <p:grpSpPr>
          <a:xfrm>
            <a:off x="1850809" y="1752148"/>
            <a:ext cx="1727200" cy="2828925"/>
            <a:chOff x="1850809" y="1752148"/>
            <a:chExt cx="1727200" cy="2828925"/>
          </a:xfrm>
        </p:grpSpPr>
        <p:sp>
          <p:nvSpPr>
            <p:cNvPr id="62" name="object 62"/>
            <p:cNvSpPr/>
            <p:nvPr/>
          </p:nvSpPr>
          <p:spPr>
            <a:xfrm>
              <a:off x="2149418" y="1768555"/>
              <a:ext cx="324485" cy="350520"/>
            </a:xfrm>
            <a:custGeom>
              <a:avLst/>
              <a:gdLst/>
              <a:ahLst/>
              <a:cxnLst/>
              <a:rect l="l" t="t" r="r" b="b"/>
              <a:pathLst>
                <a:path w="324485" h="350519">
                  <a:moveTo>
                    <a:pt x="324489" y="350223"/>
                  </a:moveTo>
                  <a:lnTo>
                    <a:pt x="0" y="350223"/>
                  </a:lnTo>
                  <a:lnTo>
                    <a:pt x="88274" y="0"/>
                  </a:lnTo>
                  <a:lnTo>
                    <a:pt x="324489" y="350223"/>
                  </a:lnTo>
                  <a:close/>
                </a:path>
              </a:pathLst>
            </a:custGeom>
            <a:solidFill>
              <a:srgbClr val="61DA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419232" y="2118779"/>
              <a:ext cx="1158875" cy="1036319"/>
            </a:xfrm>
            <a:custGeom>
              <a:avLst/>
              <a:gdLst/>
              <a:ahLst/>
              <a:cxnLst/>
              <a:rect l="l" t="t" r="r" b="b"/>
              <a:pathLst>
                <a:path w="1158875" h="1036319">
                  <a:moveTo>
                    <a:pt x="718006" y="1035783"/>
                  </a:moveTo>
                  <a:lnTo>
                    <a:pt x="440629" y="1035783"/>
                  </a:lnTo>
                  <a:lnTo>
                    <a:pt x="427270" y="1031813"/>
                  </a:lnTo>
                  <a:lnTo>
                    <a:pt x="382633" y="1015907"/>
                  </a:lnTo>
                  <a:lnTo>
                    <a:pt x="340573" y="995261"/>
                  </a:lnTo>
                  <a:lnTo>
                    <a:pt x="301406" y="970193"/>
                  </a:lnTo>
                  <a:lnTo>
                    <a:pt x="265444" y="941021"/>
                  </a:lnTo>
                  <a:lnTo>
                    <a:pt x="233003" y="908065"/>
                  </a:lnTo>
                  <a:lnTo>
                    <a:pt x="204395" y="871644"/>
                  </a:lnTo>
                  <a:lnTo>
                    <a:pt x="179936" y="832074"/>
                  </a:lnTo>
                  <a:lnTo>
                    <a:pt x="159938" y="789676"/>
                  </a:lnTo>
                  <a:lnTo>
                    <a:pt x="144717" y="744767"/>
                  </a:lnTo>
                  <a:lnTo>
                    <a:pt x="101044" y="586714"/>
                  </a:lnTo>
                  <a:lnTo>
                    <a:pt x="60477" y="570908"/>
                  </a:lnTo>
                  <a:lnTo>
                    <a:pt x="28496" y="543099"/>
                  </a:lnTo>
                  <a:lnTo>
                    <a:pt x="7528" y="506253"/>
                  </a:lnTo>
                  <a:lnTo>
                    <a:pt x="0" y="463335"/>
                  </a:lnTo>
                  <a:lnTo>
                    <a:pt x="0" y="390450"/>
                  </a:lnTo>
                  <a:lnTo>
                    <a:pt x="11751" y="337317"/>
                  </a:lnTo>
                  <a:lnTo>
                    <a:pt x="44819" y="294117"/>
                  </a:lnTo>
                  <a:lnTo>
                    <a:pt x="101044" y="246849"/>
                  </a:lnTo>
                  <a:lnTo>
                    <a:pt x="99959" y="236025"/>
                  </a:lnTo>
                  <a:lnTo>
                    <a:pt x="119455" y="88331"/>
                  </a:lnTo>
                  <a:lnTo>
                    <a:pt x="205343" y="60386"/>
                  </a:lnTo>
                  <a:lnTo>
                    <a:pt x="730373" y="0"/>
                  </a:lnTo>
                  <a:lnTo>
                    <a:pt x="1048168" y="77537"/>
                  </a:lnTo>
                  <a:lnTo>
                    <a:pt x="1058707" y="236025"/>
                  </a:lnTo>
                  <a:lnTo>
                    <a:pt x="1057591" y="246849"/>
                  </a:lnTo>
                  <a:lnTo>
                    <a:pt x="1113816" y="294117"/>
                  </a:lnTo>
                  <a:lnTo>
                    <a:pt x="1132828" y="314032"/>
                  </a:lnTo>
                  <a:lnTo>
                    <a:pt x="1146911" y="337317"/>
                  </a:lnTo>
                  <a:lnTo>
                    <a:pt x="1155660" y="363085"/>
                  </a:lnTo>
                  <a:lnTo>
                    <a:pt x="1158666" y="390450"/>
                  </a:lnTo>
                  <a:lnTo>
                    <a:pt x="1158666" y="463335"/>
                  </a:lnTo>
                  <a:lnTo>
                    <a:pt x="1151127" y="506241"/>
                  </a:lnTo>
                  <a:lnTo>
                    <a:pt x="1130151" y="543076"/>
                  </a:lnTo>
                  <a:lnTo>
                    <a:pt x="1098160" y="570885"/>
                  </a:lnTo>
                  <a:lnTo>
                    <a:pt x="1057591" y="586714"/>
                  </a:lnTo>
                  <a:lnTo>
                    <a:pt x="1013918" y="744767"/>
                  </a:lnTo>
                  <a:lnTo>
                    <a:pt x="998697" y="789676"/>
                  </a:lnTo>
                  <a:lnTo>
                    <a:pt x="978699" y="832074"/>
                  </a:lnTo>
                  <a:lnTo>
                    <a:pt x="954240" y="871644"/>
                  </a:lnTo>
                  <a:lnTo>
                    <a:pt x="925632" y="908065"/>
                  </a:lnTo>
                  <a:lnTo>
                    <a:pt x="893191" y="941021"/>
                  </a:lnTo>
                  <a:lnTo>
                    <a:pt x="857229" y="970193"/>
                  </a:lnTo>
                  <a:lnTo>
                    <a:pt x="818062" y="995261"/>
                  </a:lnTo>
                  <a:lnTo>
                    <a:pt x="776002" y="1015907"/>
                  </a:lnTo>
                  <a:lnTo>
                    <a:pt x="731365" y="1031813"/>
                  </a:lnTo>
                  <a:lnTo>
                    <a:pt x="718006" y="1035783"/>
                  </a:lnTo>
                  <a:close/>
                </a:path>
              </a:pathLst>
            </a:custGeom>
            <a:solidFill>
              <a:srgbClr val="FBCC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502979" y="2059418"/>
              <a:ext cx="991235" cy="2096135"/>
            </a:xfrm>
            <a:custGeom>
              <a:avLst/>
              <a:gdLst/>
              <a:ahLst/>
              <a:cxnLst/>
              <a:rect l="l" t="t" r="r" b="b"/>
              <a:pathLst>
                <a:path w="991235" h="2096135">
                  <a:moveTo>
                    <a:pt x="629361" y="1140028"/>
                  </a:moveTo>
                  <a:lnTo>
                    <a:pt x="623900" y="1103972"/>
                  </a:lnTo>
                  <a:lnTo>
                    <a:pt x="605294" y="1074191"/>
                  </a:lnTo>
                  <a:lnTo>
                    <a:pt x="576630" y="1053934"/>
                  </a:lnTo>
                  <a:lnTo>
                    <a:pt x="540956" y="1046454"/>
                  </a:lnTo>
                  <a:lnTo>
                    <a:pt x="442455" y="1046454"/>
                  </a:lnTo>
                  <a:lnTo>
                    <a:pt x="406781" y="1053934"/>
                  </a:lnTo>
                  <a:lnTo>
                    <a:pt x="378117" y="1074191"/>
                  </a:lnTo>
                  <a:lnTo>
                    <a:pt x="359524" y="1103972"/>
                  </a:lnTo>
                  <a:lnTo>
                    <a:pt x="354088" y="1140028"/>
                  </a:lnTo>
                  <a:lnTo>
                    <a:pt x="403339" y="2012175"/>
                  </a:lnTo>
                  <a:lnTo>
                    <a:pt x="411657" y="2045017"/>
                  </a:lnTo>
                  <a:lnTo>
                    <a:pt x="430911" y="2071560"/>
                  </a:lnTo>
                  <a:lnTo>
                    <a:pt x="458482" y="2089302"/>
                  </a:lnTo>
                  <a:lnTo>
                    <a:pt x="491731" y="2095766"/>
                  </a:lnTo>
                  <a:lnTo>
                    <a:pt x="524967" y="2089302"/>
                  </a:lnTo>
                  <a:lnTo>
                    <a:pt x="552513" y="2071560"/>
                  </a:lnTo>
                  <a:lnTo>
                    <a:pt x="571766" y="2045017"/>
                  </a:lnTo>
                  <a:lnTo>
                    <a:pt x="580097" y="2012175"/>
                  </a:lnTo>
                  <a:lnTo>
                    <a:pt x="629361" y="1140028"/>
                  </a:lnTo>
                  <a:close/>
                </a:path>
                <a:path w="991235" h="2096135">
                  <a:moveTo>
                    <a:pt x="990879" y="138239"/>
                  </a:moveTo>
                  <a:lnTo>
                    <a:pt x="976795" y="102323"/>
                  </a:lnTo>
                  <a:lnTo>
                    <a:pt x="920026" y="77089"/>
                  </a:lnTo>
                  <a:lnTo>
                    <a:pt x="874179" y="60921"/>
                  </a:lnTo>
                  <a:lnTo>
                    <a:pt x="827862" y="46647"/>
                  </a:lnTo>
                  <a:lnTo>
                    <a:pt x="781151" y="34277"/>
                  </a:lnTo>
                  <a:lnTo>
                    <a:pt x="734085" y="23812"/>
                  </a:lnTo>
                  <a:lnTo>
                    <a:pt x="686739" y="15240"/>
                  </a:lnTo>
                  <a:lnTo>
                    <a:pt x="639152" y="8572"/>
                  </a:lnTo>
                  <a:lnTo>
                    <a:pt x="591388" y="3810"/>
                  </a:lnTo>
                  <a:lnTo>
                    <a:pt x="543509" y="952"/>
                  </a:lnTo>
                  <a:lnTo>
                    <a:pt x="495579" y="0"/>
                  </a:lnTo>
                  <a:lnTo>
                    <a:pt x="447649" y="952"/>
                  </a:lnTo>
                  <a:lnTo>
                    <a:pt x="399770" y="3810"/>
                  </a:lnTo>
                  <a:lnTo>
                    <a:pt x="352005" y="8572"/>
                  </a:lnTo>
                  <a:lnTo>
                    <a:pt x="304419" y="15240"/>
                  </a:lnTo>
                  <a:lnTo>
                    <a:pt x="257073" y="23812"/>
                  </a:lnTo>
                  <a:lnTo>
                    <a:pt x="210007" y="34277"/>
                  </a:lnTo>
                  <a:lnTo>
                    <a:pt x="163296" y="46647"/>
                  </a:lnTo>
                  <a:lnTo>
                    <a:pt x="116979" y="60921"/>
                  </a:lnTo>
                  <a:lnTo>
                    <a:pt x="71132" y="77089"/>
                  </a:lnTo>
                  <a:lnTo>
                    <a:pt x="25819" y="95161"/>
                  </a:lnTo>
                  <a:lnTo>
                    <a:pt x="0" y="133921"/>
                  </a:lnTo>
                  <a:lnTo>
                    <a:pt x="0" y="135356"/>
                  </a:lnTo>
                  <a:lnTo>
                    <a:pt x="16205" y="295389"/>
                  </a:lnTo>
                  <a:lnTo>
                    <a:pt x="42113" y="284416"/>
                  </a:lnTo>
                  <a:lnTo>
                    <a:pt x="88201" y="266115"/>
                  </a:lnTo>
                  <a:lnTo>
                    <a:pt x="134835" y="249847"/>
                  </a:lnTo>
                  <a:lnTo>
                    <a:pt x="181952" y="235623"/>
                  </a:lnTo>
                  <a:lnTo>
                    <a:pt x="229489" y="223418"/>
                  </a:lnTo>
                  <a:lnTo>
                    <a:pt x="277380" y="213258"/>
                  </a:lnTo>
                  <a:lnTo>
                    <a:pt x="325564" y="205117"/>
                  </a:lnTo>
                  <a:lnTo>
                    <a:pt x="373976" y="199021"/>
                  </a:lnTo>
                  <a:lnTo>
                    <a:pt x="422554" y="194957"/>
                  </a:lnTo>
                  <a:lnTo>
                    <a:pt x="471220" y="192925"/>
                  </a:lnTo>
                  <a:lnTo>
                    <a:pt x="519925" y="192925"/>
                  </a:lnTo>
                  <a:lnTo>
                    <a:pt x="568604" y="194957"/>
                  </a:lnTo>
                  <a:lnTo>
                    <a:pt x="617169" y="199021"/>
                  </a:lnTo>
                  <a:lnTo>
                    <a:pt x="665581" y="205117"/>
                  </a:lnTo>
                  <a:lnTo>
                    <a:pt x="713765" y="213258"/>
                  </a:lnTo>
                  <a:lnTo>
                    <a:pt x="761657" y="223418"/>
                  </a:lnTo>
                  <a:lnTo>
                    <a:pt x="809193" y="235623"/>
                  </a:lnTo>
                  <a:lnTo>
                    <a:pt x="856310" y="249847"/>
                  </a:lnTo>
                  <a:lnTo>
                    <a:pt x="902931" y="266115"/>
                  </a:lnTo>
                  <a:lnTo>
                    <a:pt x="949007" y="284416"/>
                  </a:lnTo>
                  <a:lnTo>
                    <a:pt x="974953" y="295389"/>
                  </a:lnTo>
                  <a:lnTo>
                    <a:pt x="990879" y="138239"/>
                  </a:lnTo>
                  <a:close/>
                </a:path>
              </a:pathLst>
            </a:custGeom>
            <a:solidFill>
              <a:srgbClr val="FEE8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852577" y="1752148"/>
              <a:ext cx="296545" cy="349250"/>
            </a:xfrm>
            <a:custGeom>
              <a:avLst/>
              <a:gdLst/>
              <a:ahLst/>
              <a:cxnLst/>
              <a:rect l="l" t="t" r="r" b="b"/>
              <a:pathLst>
                <a:path w="296544" h="349250">
                  <a:moveTo>
                    <a:pt x="187335" y="348796"/>
                  </a:moveTo>
                  <a:lnTo>
                    <a:pt x="109196" y="348796"/>
                  </a:lnTo>
                  <a:lnTo>
                    <a:pt x="89224" y="344758"/>
                  </a:lnTo>
                  <a:lnTo>
                    <a:pt x="72908" y="333746"/>
                  </a:lnTo>
                  <a:lnTo>
                    <a:pt x="61904" y="317420"/>
                  </a:lnTo>
                  <a:lnTo>
                    <a:pt x="57868" y="297435"/>
                  </a:lnTo>
                  <a:lnTo>
                    <a:pt x="57868" y="203707"/>
                  </a:lnTo>
                  <a:lnTo>
                    <a:pt x="57111" y="194916"/>
                  </a:lnTo>
                  <a:lnTo>
                    <a:pt x="54884" y="186440"/>
                  </a:lnTo>
                  <a:lnTo>
                    <a:pt x="51251" y="178463"/>
                  </a:lnTo>
                  <a:lnTo>
                    <a:pt x="46276" y="171172"/>
                  </a:lnTo>
                  <a:lnTo>
                    <a:pt x="11623" y="128837"/>
                  </a:lnTo>
                  <a:lnTo>
                    <a:pt x="6642" y="121546"/>
                  </a:lnTo>
                  <a:lnTo>
                    <a:pt x="2998" y="113569"/>
                  </a:lnTo>
                  <a:lnTo>
                    <a:pt x="761" y="105093"/>
                  </a:lnTo>
                  <a:lnTo>
                    <a:pt x="0" y="96302"/>
                  </a:lnTo>
                  <a:lnTo>
                    <a:pt x="0" y="51330"/>
                  </a:lnTo>
                  <a:lnTo>
                    <a:pt x="4036" y="31350"/>
                  </a:lnTo>
                  <a:lnTo>
                    <a:pt x="15040" y="15034"/>
                  </a:lnTo>
                  <a:lnTo>
                    <a:pt x="31356" y="4033"/>
                  </a:lnTo>
                  <a:lnTo>
                    <a:pt x="51328" y="0"/>
                  </a:lnTo>
                  <a:lnTo>
                    <a:pt x="245203" y="0"/>
                  </a:lnTo>
                  <a:lnTo>
                    <a:pt x="265175" y="4033"/>
                  </a:lnTo>
                  <a:lnTo>
                    <a:pt x="281491" y="15034"/>
                  </a:lnTo>
                  <a:lnTo>
                    <a:pt x="292496" y="31350"/>
                  </a:lnTo>
                  <a:lnTo>
                    <a:pt x="296532" y="51330"/>
                  </a:lnTo>
                  <a:lnTo>
                    <a:pt x="296532" y="96302"/>
                  </a:lnTo>
                  <a:lnTo>
                    <a:pt x="250256" y="171172"/>
                  </a:lnTo>
                  <a:lnTo>
                    <a:pt x="245275" y="178463"/>
                  </a:lnTo>
                  <a:lnTo>
                    <a:pt x="241631" y="186440"/>
                  </a:lnTo>
                  <a:lnTo>
                    <a:pt x="239394" y="194916"/>
                  </a:lnTo>
                  <a:lnTo>
                    <a:pt x="238632" y="203707"/>
                  </a:lnTo>
                  <a:lnTo>
                    <a:pt x="238632" y="297435"/>
                  </a:lnTo>
                  <a:lnTo>
                    <a:pt x="234601" y="317420"/>
                  </a:lnTo>
                  <a:lnTo>
                    <a:pt x="223607" y="333746"/>
                  </a:lnTo>
                  <a:lnTo>
                    <a:pt x="207302" y="344758"/>
                  </a:lnTo>
                  <a:lnTo>
                    <a:pt x="187335" y="348796"/>
                  </a:lnTo>
                  <a:close/>
                </a:path>
              </a:pathLst>
            </a:custGeom>
            <a:solidFill>
              <a:srgbClr val="ED61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850809" y="1768563"/>
              <a:ext cx="788035" cy="2812415"/>
            </a:xfrm>
            <a:custGeom>
              <a:avLst/>
              <a:gdLst/>
              <a:ahLst/>
              <a:cxnLst/>
              <a:rect l="l" t="t" r="r" b="b"/>
              <a:pathLst>
                <a:path w="788035" h="2812415">
                  <a:moveTo>
                    <a:pt x="291934" y="1238897"/>
                  </a:moveTo>
                  <a:lnTo>
                    <a:pt x="74625" y="1238897"/>
                  </a:lnTo>
                  <a:lnTo>
                    <a:pt x="0" y="1535125"/>
                  </a:lnTo>
                  <a:lnTo>
                    <a:pt x="217271" y="1535125"/>
                  </a:lnTo>
                  <a:lnTo>
                    <a:pt x="291934" y="1238897"/>
                  </a:lnTo>
                  <a:close/>
                </a:path>
                <a:path w="788035" h="2812415">
                  <a:moveTo>
                    <a:pt x="441248" y="646442"/>
                  </a:moveTo>
                  <a:lnTo>
                    <a:pt x="223964" y="646442"/>
                  </a:lnTo>
                  <a:lnTo>
                    <a:pt x="149263" y="942670"/>
                  </a:lnTo>
                  <a:lnTo>
                    <a:pt x="366610" y="942670"/>
                  </a:lnTo>
                  <a:lnTo>
                    <a:pt x="441248" y="646442"/>
                  </a:lnTo>
                  <a:close/>
                </a:path>
                <a:path w="788035" h="2812415">
                  <a:moveTo>
                    <a:pt x="456209" y="1831352"/>
                  </a:moveTo>
                  <a:lnTo>
                    <a:pt x="233756" y="1831352"/>
                  </a:lnTo>
                  <a:lnTo>
                    <a:pt x="233756" y="2127580"/>
                  </a:lnTo>
                  <a:lnTo>
                    <a:pt x="456209" y="2127580"/>
                  </a:lnTo>
                  <a:lnTo>
                    <a:pt x="456209" y="1831352"/>
                  </a:lnTo>
                  <a:close/>
                </a:path>
                <a:path w="788035" h="2812415">
                  <a:moveTo>
                    <a:pt x="545045" y="234530"/>
                  </a:moveTo>
                  <a:lnTo>
                    <a:pt x="386880" y="0"/>
                  </a:lnTo>
                  <a:lnTo>
                    <a:pt x="298602" y="350227"/>
                  </a:lnTo>
                  <a:lnTo>
                    <a:pt x="515912" y="350227"/>
                  </a:lnTo>
                  <a:lnTo>
                    <a:pt x="545045" y="234530"/>
                  </a:lnTo>
                  <a:close/>
                </a:path>
                <a:path w="788035" h="2812415">
                  <a:moveTo>
                    <a:pt x="787641" y="2740101"/>
                  </a:moveTo>
                  <a:lnTo>
                    <a:pt x="744181" y="2716631"/>
                  </a:lnTo>
                  <a:lnTo>
                    <a:pt x="703084" y="2689783"/>
                  </a:lnTo>
                  <a:lnTo>
                    <a:pt x="664552" y="2659735"/>
                  </a:lnTo>
                  <a:lnTo>
                    <a:pt x="628726" y="2626703"/>
                  </a:lnTo>
                  <a:lnTo>
                    <a:pt x="595795" y="2590889"/>
                  </a:lnTo>
                  <a:lnTo>
                    <a:pt x="565924" y="2552484"/>
                  </a:lnTo>
                  <a:lnTo>
                    <a:pt x="539267" y="2511704"/>
                  </a:lnTo>
                  <a:lnTo>
                    <a:pt x="516013" y="2468740"/>
                  </a:lnTo>
                  <a:lnTo>
                    <a:pt x="496316" y="2423807"/>
                  </a:lnTo>
                  <a:lnTo>
                    <a:pt x="266331" y="2423807"/>
                  </a:lnTo>
                  <a:lnTo>
                    <a:pt x="283883" y="2468372"/>
                  </a:lnTo>
                  <a:lnTo>
                    <a:pt x="304876" y="2511145"/>
                  </a:lnTo>
                  <a:lnTo>
                    <a:pt x="329158" y="2551950"/>
                  </a:lnTo>
                  <a:lnTo>
                    <a:pt x="356590" y="2590596"/>
                  </a:lnTo>
                  <a:lnTo>
                    <a:pt x="387007" y="2626906"/>
                  </a:lnTo>
                  <a:lnTo>
                    <a:pt x="420243" y="2660675"/>
                  </a:lnTo>
                  <a:lnTo>
                    <a:pt x="456158" y="2691739"/>
                  </a:lnTo>
                  <a:lnTo>
                    <a:pt x="494588" y="2719895"/>
                  </a:lnTo>
                  <a:lnTo>
                    <a:pt x="535381" y="2744952"/>
                  </a:lnTo>
                  <a:lnTo>
                    <a:pt x="578383" y="2766758"/>
                  </a:lnTo>
                  <a:lnTo>
                    <a:pt x="623430" y="2785084"/>
                  </a:lnTo>
                  <a:lnTo>
                    <a:pt x="670369" y="2799778"/>
                  </a:lnTo>
                  <a:lnTo>
                    <a:pt x="719048" y="2810624"/>
                  </a:lnTo>
                  <a:lnTo>
                    <a:pt x="726681" y="2811957"/>
                  </a:lnTo>
                  <a:lnTo>
                    <a:pt x="748880" y="2811081"/>
                  </a:lnTo>
                  <a:lnTo>
                    <a:pt x="767892" y="2801404"/>
                  </a:lnTo>
                  <a:lnTo>
                    <a:pt x="781342" y="2784830"/>
                  </a:lnTo>
                  <a:lnTo>
                    <a:pt x="786866" y="2763291"/>
                  </a:lnTo>
                  <a:lnTo>
                    <a:pt x="787641" y="2740101"/>
                  </a:lnTo>
                  <a:close/>
                </a:path>
              </a:pathLst>
            </a:custGeom>
            <a:solidFill>
              <a:srgbClr val="00D0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" name="object 67"/>
          <p:cNvSpPr/>
          <p:nvPr/>
        </p:nvSpPr>
        <p:spPr>
          <a:xfrm>
            <a:off x="9363075" y="1083905"/>
            <a:ext cx="7896225" cy="8112759"/>
          </a:xfrm>
          <a:custGeom>
            <a:avLst/>
            <a:gdLst/>
            <a:ahLst/>
            <a:cxnLst/>
            <a:rect l="l" t="t" r="r" b="b"/>
            <a:pathLst>
              <a:path w="7896225" h="8112759">
                <a:moveTo>
                  <a:pt x="7772544" y="8112137"/>
                </a:moveTo>
                <a:lnTo>
                  <a:pt x="123680" y="8112137"/>
                </a:lnTo>
                <a:lnTo>
                  <a:pt x="84916" y="8095778"/>
                </a:lnTo>
                <a:lnTo>
                  <a:pt x="50216" y="8068969"/>
                </a:lnTo>
                <a:lnTo>
                  <a:pt x="23408" y="8034270"/>
                </a:lnTo>
                <a:lnTo>
                  <a:pt x="6124" y="7993314"/>
                </a:lnTo>
                <a:lnTo>
                  <a:pt x="0" y="7947736"/>
                </a:lnTo>
                <a:lnTo>
                  <a:pt x="0" y="171450"/>
                </a:lnTo>
                <a:lnTo>
                  <a:pt x="6124" y="125871"/>
                </a:lnTo>
                <a:lnTo>
                  <a:pt x="23408" y="84915"/>
                </a:lnTo>
                <a:lnTo>
                  <a:pt x="50216" y="50216"/>
                </a:lnTo>
                <a:lnTo>
                  <a:pt x="84916" y="23407"/>
                </a:lnTo>
                <a:lnTo>
                  <a:pt x="125872" y="6124"/>
                </a:lnTo>
                <a:lnTo>
                  <a:pt x="171450" y="0"/>
                </a:lnTo>
                <a:lnTo>
                  <a:pt x="7724774" y="0"/>
                </a:lnTo>
                <a:lnTo>
                  <a:pt x="7770352" y="6124"/>
                </a:lnTo>
                <a:lnTo>
                  <a:pt x="7811308" y="23407"/>
                </a:lnTo>
                <a:lnTo>
                  <a:pt x="7846008" y="50216"/>
                </a:lnTo>
                <a:lnTo>
                  <a:pt x="7872816" y="84915"/>
                </a:lnTo>
                <a:lnTo>
                  <a:pt x="7890100" y="125871"/>
                </a:lnTo>
                <a:lnTo>
                  <a:pt x="7896224" y="171450"/>
                </a:lnTo>
                <a:lnTo>
                  <a:pt x="7896224" y="7947736"/>
                </a:lnTo>
                <a:lnTo>
                  <a:pt x="7890100" y="7993314"/>
                </a:lnTo>
                <a:lnTo>
                  <a:pt x="7872816" y="8034270"/>
                </a:lnTo>
                <a:lnTo>
                  <a:pt x="7846008" y="8068969"/>
                </a:lnTo>
                <a:lnTo>
                  <a:pt x="7811308" y="8095778"/>
                </a:lnTo>
                <a:lnTo>
                  <a:pt x="7772544" y="8112137"/>
                </a:lnTo>
                <a:close/>
              </a:path>
            </a:pathLst>
          </a:custGeom>
          <a:solidFill>
            <a:srgbClr val="344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10122199" y="1904708"/>
            <a:ext cx="6377940" cy="6083935"/>
          </a:xfrm>
          <a:prstGeom prst="rect">
            <a:avLst/>
          </a:prstGeom>
        </p:spPr>
        <p:txBody>
          <a:bodyPr vert="horz" wrap="square" lIns="0" tIns="129539" rIns="0" bIns="0" rtlCol="0">
            <a:spAutoFit/>
          </a:bodyPr>
          <a:lstStyle/>
          <a:p>
            <a:pPr marL="12700" marR="5080" algn="ctr">
              <a:lnSpc>
                <a:spcPts val="11770"/>
              </a:lnSpc>
              <a:spcBef>
                <a:spcPts val="1019"/>
              </a:spcBef>
            </a:pPr>
            <a:r>
              <a:rPr sz="10300" spc="-985">
                <a:solidFill>
                  <a:srgbClr val="FFFFFF"/>
                </a:solidFill>
                <a:latin typeface="Cambria"/>
                <a:cs typeface="Cambria"/>
              </a:rPr>
              <a:t>DO</a:t>
            </a:r>
            <a:r>
              <a:rPr sz="10300" spc="6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300" spc="-25">
                <a:solidFill>
                  <a:srgbClr val="FFFFFF"/>
                </a:solidFill>
                <a:latin typeface="Cambria"/>
                <a:cs typeface="Cambria"/>
              </a:rPr>
              <a:t>YOU </a:t>
            </a:r>
            <a:r>
              <a:rPr sz="10300" spc="95">
                <a:solidFill>
                  <a:srgbClr val="FFFFFF"/>
                </a:solidFill>
                <a:latin typeface="Cambria"/>
                <a:cs typeface="Cambria"/>
              </a:rPr>
              <a:t>HAVE</a:t>
            </a:r>
            <a:r>
              <a:rPr sz="10300" spc="63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0300" spc="315">
                <a:solidFill>
                  <a:srgbClr val="FFFFFF"/>
                </a:solidFill>
                <a:latin typeface="Cambria"/>
                <a:cs typeface="Cambria"/>
              </a:rPr>
              <a:t>ANY </a:t>
            </a:r>
            <a:r>
              <a:rPr sz="10300" spc="-335">
                <a:solidFill>
                  <a:srgbClr val="FFFFFF"/>
                </a:solidFill>
                <a:latin typeface="Cambria"/>
                <a:cs typeface="Cambria"/>
              </a:rPr>
              <a:t>QUESTIONS</a:t>
            </a:r>
            <a:endParaRPr sz="10300">
              <a:latin typeface="Cambria"/>
              <a:cs typeface="Cambria"/>
            </a:endParaRPr>
          </a:p>
          <a:p>
            <a:pPr algn="ctr">
              <a:lnSpc>
                <a:spcPts val="11465"/>
              </a:lnSpc>
            </a:pPr>
            <a:r>
              <a:rPr sz="10300" spc="730">
                <a:solidFill>
                  <a:srgbClr val="FFFFFF"/>
                </a:solidFill>
                <a:latin typeface="Cambria"/>
                <a:cs typeface="Cambria"/>
              </a:rPr>
              <a:t>?</a:t>
            </a:r>
            <a:endParaRPr sz="103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B224B900FC31F489B4BAB18567C75D0" ma:contentTypeVersion="22" ma:contentTypeDescription="Create a new document." ma:contentTypeScope="" ma:versionID="f46bb8e2c384a59ea7df6e51bcdece6c">
  <xsd:schema xmlns:xsd="http://www.w3.org/2001/XMLSchema" xmlns:xs="http://www.w3.org/2001/XMLSchema" xmlns:p="http://schemas.microsoft.com/office/2006/metadata/properties" xmlns:ns2="bb075d0e-a1fa-433e-865a-33dc686d85d0" xmlns:ns3="08404bc9-9393-4882-8afb-94671abffef1" targetNamespace="http://schemas.microsoft.com/office/2006/metadata/properties" ma:root="true" ma:fieldsID="81ad7293ee9b6027ac7738a928de69c5" ns2:_="" ns3:_="">
    <xsd:import namespace="bb075d0e-a1fa-433e-865a-33dc686d85d0"/>
    <xsd:import namespace="08404bc9-9393-4882-8afb-94671abffe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Committee" minOccurs="0"/>
                <xsd:element ref="ns2:Linked" minOccurs="0"/>
                <xsd:element ref="ns2:Statutory" minOccurs="0"/>
                <xsd:element ref="ns2: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075d0e-a1fa-433e-865a-33dc686d85d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e7bbf3b1-6bb4-484c-9fc7-f53a74bff52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  <xsd:element name="Committee" ma:index="26" nillable="true" ma:displayName="Committee" ma:description="Ownership of policy update" ma:format="Dropdown" ma:internalName="Committee">
      <xsd:simpleType>
        <xsd:restriction base="dms:Choice">
          <xsd:enumeration value="Finance &amp; Premises"/>
          <xsd:enumeration value="FGB"/>
          <xsd:enumeration value="Learning &amp; Development"/>
          <xsd:enumeration value="Personnel &amp; Salaries"/>
        </xsd:restriction>
      </xsd:simpleType>
    </xsd:element>
    <xsd:element name="Linked" ma:index="27" nillable="true" ma:displayName="Linked" ma:default="0" ma:description="Linked on GovernorHub" ma:format="Dropdown" ma:internalName="Linked">
      <xsd:simpleType>
        <xsd:restriction base="dms:Boolean"/>
      </xsd:simpleType>
    </xsd:element>
    <xsd:element name="Statutory" ma:index="28" nillable="true" ma:displayName="Statutory" ma:format="Dropdown" ma:internalName="Statutory">
      <xsd:simpleType>
        <xsd:restriction base="dms:Choice">
          <xsd:enumeration value="Yes"/>
        </xsd:restriction>
      </xsd:simpleType>
    </xsd:element>
    <xsd:element name="Link" ma:index="29" nillable="true" ma:displayName="Link" ma:description="Linked on GovernorHub" ma:format="Dropdown" ma:internalName="Link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404bc9-9393-4882-8afb-94671abffef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41e7712-255c-4c16-b7f0-a73e3601d157}" ma:internalName="TaxCatchAll" ma:showField="CatchAllData" ma:web="08404bc9-9393-4882-8afb-94671abffe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b075d0e-a1fa-433e-865a-33dc686d85d0">
      <Terms xmlns="http://schemas.microsoft.com/office/infopath/2007/PartnerControls"/>
    </lcf76f155ced4ddcb4097134ff3c332f>
    <TaxCatchAll xmlns="08404bc9-9393-4882-8afb-94671abffef1" xsi:nil="true"/>
    <Linked xmlns="bb075d0e-a1fa-433e-865a-33dc686d85d0">false</Linked>
    <Link xmlns="bb075d0e-a1fa-433e-865a-33dc686d85d0" xsi:nil="true"/>
    <Statutory xmlns="bb075d0e-a1fa-433e-865a-33dc686d85d0" xsi:nil="true"/>
    <Committee xmlns="bb075d0e-a1fa-433e-865a-33dc686d85d0" xsi:nil="true"/>
  </documentManagement>
</p:properties>
</file>

<file path=customXml/itemProps1.xml><?xml version="1.0" encoding="utf-8"?>
<ds:datastoreItem xmlns:ds="http://schemas.openxmlformats.org/officeDocument/2006/customXml" ds:itemID="{D017AE19-424C-4EC0-9D55-A353B85A8FB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EC5DF67-8B7E-454F-9129-0DDD7421B1FF}">
  <ds:schemaRefs>
    <ds:schemaRef ds:uri="08404bc9-9393-4882-8afb-94671abffef1"/>
    <ds:schemaRef ds:uri="bb075d0e-a1fa-433e-865a-33dc686d85d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A3D893C-52D8-4D59-B55E-D65050A3E1C2}">
  <ds:schemaRefs>
    <ds:schemaRef ds:uri="08404bc9-9393-4882-8afb-94671abffef1"/>
    <ds:schemaRef ds:uri="bb075d0e-a1fa-433e-865a-33dc686d85d0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Custom</PresentationFormat>
  <Slides>19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WELCOME TO</vt:lpstr>
      <vt:lpstr>School Values</vt:lpstr>
      <vt:lpstr>A typical Day</vt:lpstr>
      <vt:lpstr>A typical day</vt:lpstr>
      <vt:lpstr>PE</vt:lpstr>
      <vt:lpstr>OUR LEARNING</vt:lpstr>
      <vt:lpstr>OUR MATHS LEARNING</vt:lpstr>
      <vt:lpstr>Maths Curriculum</vt:lpstr>
      <vt:lpstr>OUR ENGLISH LEARNING</vt:lpstr>
      <vt:lpstr>Reading Lessons</vt:lpstr>
      <vt:lpstr>Reading at Home</vt:lpstr>
      <vt:lpstr>PowerPoint Presentation</vt:lpstr>
      <vt:lpstr>English Curriculum</vt:lpstr>
      <vt:lpstr>SPAG</vt:lpstr>
      <vt:lpstr>SPAG This is what the homework looks like:</vt:lpstr>
      <vt:lpstr>Phonics</vt:lpstr>
      <vt:lpstr>VISITORS IN</vt:lpstr>
      <vt:lpstr>VISITS OUT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2 presentation</dc:title>
  <dc:creator>Lally Laura</dc:creator>
  <cp:keywords>DAGPsmXaCZQ,BAF47SSrYFI,0</cp:keywords>
  <cp:revision>1</cp:revision>
  <dcterms:created xsi:type="dcterms:W3CDTF">2026-08-31T21:22:40Z</dcterms:created>
  <dcterms:modified xsi:type="dcterms:W3CDTF">2026-09-10T09:44:25Z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2025-09-01T00:00:00Z</vt:filetime>
  </property>
  <property fmtid="{D5CDD505-2E9C-101B-9397-08002B2CF9AE}" pid="3" name="Creator">
    <vt:lpwstr>Canva</vt:lpwstr>
  </property>
  <property fmtid="{D5CDD505-2E9C-101B-9397-08002B2CF9AE}" pid="4" name="LastSaved">
    <vt:filetime>2026-08-31T00:00:00Z</vt:filetime>
  </property>
  <property fmtid="{D5CDD505-2E9C-101B-9397-08002B2CF9AE}" pid="5" name="Producer">
    <vt:lpwstr>Canva</vt:lpwstr>
  </property>
  <property fmtid="{D5CDD505-2E9C-101B-9397-08002B2CF9AE}" pid="6" name="ContentTypeId">
    <vt:lpwstr>0x0101007B224B900FC31F489B4BAB18567C75D0</vt:lpwstr>
  </property>
  <property fmtid="{D5CDD505-2E9C-101B-9397-08002B2CF9AE}" pid="7" name="MediaServiceImageTags">
    <vt:lpwstr/>
  </property>
</Properties>
</file>