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44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0864" y="326416"/>
            <a:ext cx="14286884" cy="21072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7540" y="2373851"/>
            <a:ext cx="15590519" cy="7197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5432" y="1029683"/>
            <a:ext cx="8099425" cy="2583180"/>
          </a:xfrm>
          <a:custGeom>
            <a:avLst/>
            <a:gdLst/>
            <a:ahLst/>
            <a:cxnLst/>
            <a:rect l="l" t="t" r="r" b="b"/>
            <a:pathLst>
              <a:path w="8099425" h="2583179">
                <a:moveTo>
                  <a:pt x="7927404" y="2583138"/>
                </a:moveTo>
                <a:lnTo>
                  <a:pt x="171449" y="2583138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6"/>
                </a:lnTo>
                <a:lnTo>
                  <a:pt x="0" y="241168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7927404" y="0"/>
                </a:lnTo>
                <a:lnTo>
                  <a:pt x="7972982" y="6124"/>
                </a:lnTo>
                <a:lnTo>
                  <a:pt x="8013938" y="23407"/>
                </a:lnTo>
                <a:lnTo>
                  <a:pt x="8048637" y="50216"/>
                </a:lnTo>
                <a:lnTo>
                  <a:pt x="8075445" y="84915"/>
                </a:lnTo>
                <a:lnTo>
                  <a:pt x="8092729" y="125871"/>
                </a:lnTo>
                <a:lnTo>
                  <a:pt x="8098853" y="171449"/>
                </a:lnTo>
                <a:lnTo>
                  <a:pt x="8098853" y="2411688"/>
                </a:lnTo>
                <a:lnTo>
                  <a:pt x="8092729" y="2457266"/>
                </a:lnTo>
                <a:lnTo>
                  <a:pt x="8075445" y="2498222"/>
                </a:lnTo>
                <a:lnTo>
                  <a:pt x="8048637" y="2532922"/>
                </a:lnTo>
                <a:lnTo>
                  <a:pt x="8013938" y="2559730"/>
                </a:lnTo>
                <a:lnTo>
                  <a:pt x="7972982" y="2577014"/>
                </a:lnTo>
                <a:lnTo>
                  <a:pt x="7927404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5432" y="3852914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4" y="2581241"/>
                </a:moveTo>
                <a:lnTo>
                  <a:pt x="157326" y="2581241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4" y="2581241"/>
                </a:lnTo>
                <a:close/>
              </a:path>
            </a:pathLst>
          </a:custGeom>
          <a:solidFill>
            <a:srgbClr val="CC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5432" y="6674177"/>
            <a:ext cx="5346700" cy="2583180"/>
          </a:xfrm>
          <a:custGeom>
            <a:avLst/>
            <a:gdLst/>
            <a:ahLst/>
            <a:cxnLst/>
            <a:rect l="l" t="t" r="r" b="b"/>
            <a:pathLst>
              <a:path w="5346700" h="2583179">
                <a:moveTo>
                  <a:pt x="5175216" y="2583138"/>
                </a:moveTo>
                <a:lnTo>
                  <a:pt x="171449" y="2583138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6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5175216" y="0"/>
                </a:lnTo>
                <a:lnTo>
                  <a:pt x="5220794" y="6124"/>
                </a:lnTo>
                <a:lnTo>
                  <a:pt x="5261750" y="23408"/>
                </a:lnTo>
                <a:lnTo>
                  <a:pt x="5296449" y="50216"/>
                </a:lnTo>
                <a:lnTo>
                  <a:pt x="5323258" y="84916"/>
                </a:lnTo>
                <a:lnTo>
                  <a:pt x="5340541" y="125871"/>
                </a:lnTo>
                <a:lnTo>
                  <a:pt x="5346666" y="171449"/>
                </a:lnTo>
                <a:lnTo>
                  <a:pt x="5346666" y="2411688"/>
                </a:lnTo>
                <a:lnTo>
                  <a:pt x="5340541" y="2457267"/>
                </a:lnTo>
                <a:lnTo>
                  <a:pt x="5323258" y="2498222"/>
                </a:lnTo>
                <a:lnTo>
                  <a:pt x="5296449" y="2532922"/>
                </a:lnTo>
                <a:lnTo>
                  <a:pt x="5261750" y="2559730"/>
                </a:lnTo>
                <a:lnTo>
                  <a:pt x="5220794" y="2577014"/>
                </a:lnTo>
                <a:lnTo>
                  <a:pt x="5175216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3072" y="3852914"/>
            <a:ext cx="10867390" cy="2583180"/>
          </a:xfrm>
          <a:custGeom>
            <a:avLst/>
            <a:gdLst/>
            <a:ahLst/>
            <a:cxnLst/>
            <a:rect l="l" t="t" r="r" b="b"/>
            <a:pathLst>
              <a:path w="10867390" h="2583179">
                <a:moveTo>
                  <a:pt x="10698042" y="2583138"/>
                </a:moveTo>
                <a:lnTo>
                  <a:pt x="171450" y="2583138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10698042" y="0"/>
                </a:lnTo>
                <a:lnTo>
                  <a:pt x="10743621" y="6124"/>
                </a:lnTo>
                <a:lnTo>
                  <a:pt x="10784577" y="23408"/>
                </a:lnTo>
                <a:lnTo>
                  <a:pt x="10819276" y="50216"/>
                </a:lnTo>
                <a:lnTo>
                  <a:pt x="10846085" y="84915"/>
                </a:lnTo>
                <a:lnTo>
                  <a:pt x="10863368" y="125871"/>
                </a:lnTo>
                <a:lnTo>
                  <a:pt x="10867345" y="155468"/>
                </a:lnTo>
                <a:lnTo>
                  <a:pt x="10867345" y="2427670"/>
                </a:lnTo>
                <a:lnTo>
                  <a:pt x="10846085" y="2498222"/>
                </a:lnTo>
                <a:lnTo>
                  <a:pt x="10819276" y="2532922"/>
                </a:lnTo>
                <a:lnTo>
                  <a:pt x="10784577" y="2559730"/>
                </a:lnTo>
                <a:lnTo>
                  <a:pt x="10743621" y="2577014"/>
                </a:lnTo>
                <a:lnTo>
                  <a:pt x="10698042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27133" y="1029682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2" y="2581241"/>
                </a:moveTo>
                <a:lnTo>
                  <a:pt x="157329" y="2581241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7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7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7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2" y="2581241"/>
                </a:lnTo>
                <a:close/>
              </a:path>
            </a:pathLst>
          </a:custGeom>
          <a:solidFill>
            <a:srgbClr val="F5EF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0857" y="3852914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4" y="2581241"/>
                </a:moveTo>
                <a:lnTo>
                  <a:pt x="157326" y="2581241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4" y="2581241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36893" y="6674177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5" y="2581241"/>
                </a:moveTo>
                <a:lnTo>
                  <a:pt x="157326" y="2581241"/>
                </a:lnTo>
                <a:lnTo>
                  <a:pt x="125872" y="2577014"/>
                </a:lnTo>
                <a:lnTo>
                  <a:pt x="84916" y="2559731"/>
                </a:lnTo>
                <a:lnTo>
                  <a:pt x="50216" y="2532922"/>
                </a:lnTo>
                <a:lnTo>
                  <a:pt x="23408" y="2498223"/>
                </a:lnTo>
                <a:lnTo>
                  <a:pt x="6124" y="2457267"/>
                </a:lnTo>
                <a:lnTo>
                  <a:pt x="0" y="2411689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6"/>
                </a:lnTo>
                <a:lnTo>
                  <a:pt x="2575117" y="125871"/>
                </a:lnTo>
                <a:lnTo>
                  <a:pt x="2581241" y="171450"/>
                </a:lnTo>
                <a:lnTo>
                  <a:pt x="2581241" y="2411689"/>
                </a:lnTo>
                <a:lnTo>
                  <a:pt x="2575117" y="2457267"/>
                </a:lnTo>
                <a:lnTo>
                  <a:pt x="2557833" y="2498223"/>
                </a:lnTo>
                <a:lnTo>
                  <a:pt x="2531024" y="2532922"/>
                </a:lnTo>
                <a:lnTo>
                  <a:pt x="2496325" y="2559731"/>
                </a:lnTo>
                <a:lnTo>
                  <a:pt x="2455369" y="2577014"/>
                </a:lnTo>
                <a:lnTo>
                  <a:pt x="2423915" y="2581241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761325" y="6674177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5" y="2581241"/>
                </a:moveTo>
                <a:lnTo>
                  <a:pt x="157326" y="2581241"/>
                </a:lnTo>
                <a:lnTo>
                  <a:pt x="125872" y="2577014"/>
                </a:lnTo>
                <a:lnTo>
                  <a:pt x="84916" y="2559731"/>
                </a:lnTo>
                <a:lnTo>
                  <a:pt x="50217" y="2532922"/>
                </a:lnTo>
                <a:lnTo>
                  <a:pt x="23408" y="2498223"/>
                </a:lnTo>
                <a:lnTo>
                  <a:pt x="6124" y="2457267"/>
                </a:lnTo>
                <a:lnTo>
                  <a:pt x="0" y="2411689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7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2409790" y="0"/>
                </a:lnTo>
                <a:lnTo>
                  <a:pt x="2455368" y="6124"/>
                </a:lnTo>
                <a:lnTo>
                  <a:pt x="2496324" y="23408"/>
                </a:lnTo>
                <a:lnTo>
                  <a:pt x="2531024" y="50216"/>
                </a:lnTo>
                <a:lnTo>
                  <a:pt x="2557832" y="84916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9"/>
                </a:lnTo>
                <a:lnTo>
                  <a:pt x="2575116" y="2457267"/>
                </a:lnTo>
                <a:lnTo>
                  <a:pt x="2557832" y="2498223"/>
                </a:lnTo>
                <a:lnTo>
                  <a:pt x="2531024" y="2532922"/>
                </a:lnTo>
                <a:lnTo>
                  <a:pt x="2496324" y="2559731"/>
                </a:lnTo>
                <a:lnTo>
                  <a:pt x="2455368" y="2577014"/>
                </a:lnTo>
                <a:lnTo>
                  <a:pt x="2423915" y="2581241"/>
                </a:lnTo>
                <a:close/>
              </a:path>
            </a:pathLst>
          </a:custGeom>
          <a:solidFill>
            <a:srgbClr val="009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99109" y="6674177"/>
            <a:ext cx="2581241" cy="258124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3875" y="6674177"/>
            <a:ext cx="2581241" cy="258124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55310" y="1029682"/>
            <a:ext cx="2581241" cy="258124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91221" y="1029682"/>
            <a:ext cx="2581241" cy="258124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4788" y="4093192"/>
            <a:ext cx="2381249" cy="2105024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4000264" y="5008588"/>
            <a:ext cx="426084" cy="528320"/>
          </a:xfrm>
          <a:custGeom>
            <a:avLst/>
            <a:gdLst/>
            <a:ahLst/>
            <a:cxnLst/>
            <a:rect l="l" t="t" r="r" b="b"/>
            <a:pathLst>
              <a:path w="426085" h="528320">
                <a:moveTo>
                  <a:pt x="178559" y="527888"/>
                </a:moveTo>
                <a:lnTo>
                  <a:pt x="168988" y="524962"/>
                </a:lnTo>
                <a:lnTo>
                  <a:pt x="160839" y="518830"/>
                </a:lnTo>
                <a:lnTo>
                  <a:pt x="156180" y="510177"/>
                </a:lnTo>
                <a:lnTo>
                  <a:pt x="157081" y="499684"/>
                </a:lnTo>
                <a:lnTo>
                  <a:pt x="168275" y="480175"/>
                </a:lnTo>
                <a:lnTo>
                  <a:pt x="184485" y="462930"/>
                </a:lnTo>
                <a:lnTo>
                  <a:pt x="203977" y="447615"/>
                </a:lnTo>
                <a:lnTo>
                  <a:pt x="225018" y="433894"/>
                </a:lnTo>
                <a:lnTo>
                  <a:pt x="128939" y="220848"/>
                </a:lnTo>
                <a:lnTo>
                  <a:pt x="89955" y="133544"/>
                </a:lnTo>
                <a:lnTo>
                  <a:pt x="77073" y="105993"/>
                </a:lnTo>
                <a:lnTo>
                  <a:pt x="71447" y="117048"/>
                </a:lnTo>
                <a:lnTo>
                  <a:pt x="68806" y="122657"/>
                </a:lnTo>
                <a:lnTo>
                  <a:pt x="62068" y="137715"/>
                </a:lnTo>
                <a:lnTo>
                  <a:pt x="55729" y="152959"/>
                </a:lnTo>
                <a:lnTo>
                  <a:pt x="49528" y="168263"/>
                </a:lnTo>
                <a:lnTo>
                  <a:pt x="43203" y="183504"/>
                </a:lnTo>
                <a:lnTo>
                  <a:pt x="31059" y="195160"/>
                </a:lnTo>
                <a:lnTo>
                  <a:pt x="15630" y="193362"/>
                </a:lnTo>
                <a:lnTo>
                  <a:pt x="3187" y="182081"/>
                </a:lnTo>
                <a:lnTo>
                  <a:pt x="0" y="165284"/>
                </a:lnTo>
                <a:lnTo>
                  <a:pt x="4181" y="147392"/>
                </a:lnTo>
                <a:lnTo>
                  <a:pt x="22801" y="95757"/>
                </a:lnTo>
                <a:lnTo>
                  <a:pt x="39522" y="65177"/>
                </a:lnTo>
                <a:lnTo>
                  <a:pt x="47454" y="48602"/>
                </a:lnTo>
                <a:lnTo>
                  <a:pt x="50437" y="34323"/>
                </a:lnTo>
                <a:lnTo>
                  <a:pt x="57693" y="11524"/>
                </a:lnTo>
                <a:lnTo>
                  <a:pt x="76943" y="0"/>
                </a:lnTo>
                <a:lnTo>
                  <a:pt x="99930" y="1034"/>
                </a:lnTo>
                <a:lnTo>
                  <a:pt x="118395" y="15911"/>
                </a:lnTo>
                <a:lnTo>
                  <a:pt x="131962" y="40737"/>
                </a:lnTo>
                <a:lnTo>
                  <a:pt x="144063" y="66659"/>
                </a:lnTo>
                <a:lnTo>
                  <a:pt x="155449" y="92960"/>
                </a:lnTo>
                <a:lnTo>
                  <a:pt x="166869" y="118925"/>
                </a:lnTo>
                <a:lnTo>
                  <a:pt x="198962" y="189303"/>
                </a:lnTo>
                <a:lnTo>
                  <a:pt x="290777" y="392736"/>
                </a:lnTo>
                <a:lnTo>
                  <a:pt x="313202" y="377659"/>
                </a:lnTo>
                <a:lnTo>
                  <a:pt x="336053" y="363147"/>
                </a:lnTo>
                <a:lnTo>
                  <a:pt x="359318" y="350216"/>
                </a:lnTo>
                <a:lnTo>
                  <a:pt x="382989" y="339882"/>
                </a:lnTo>
                <a:lnTo>
                  <a:pt x="401572" y="339106"/>
                </a:lnTo>
                <a:lnTo>
                  <a:pt x="416051" y="348663"/>
                </a:lnTo>
                <a:lnTo>
                  <a:pt x="424640" y="364473"/>
                </a:lnTo>
                <a:lnTo>
                  <a:pt x="425553" y="382460"/>
                </a:lnTo>
                <a:lnTo>
                  <a:pt x="418777" y="399194"/>
                </a:lnTo>
                <a:lnTo>
                  <a:pt x="407328" y="411657"/>
                </a:lnTo>
                <a:lnTo>
                  <a:pt x="392925" y="421594"/>
                </a:lnTo>
                <a:lnTo>
                  <a:pt x="377289" y="430752"/>
                </a:lnTo>
                <a:lnTo>
                  <a:pt x="328772" y="459439"/>
                </a:lnTo>
                <a:lnTo>
                  <a:pt x="295111" y="479008"/>
                </a:lnTo>
                <a:lnTo>
                  <a:pt x="259952" y="498617"/>
                </a:lnTo>
                <a:lnTo>
                  <a:pt x="211350" y="522509"/>
                </a:lnTo>
                <a:lnTo>
                  <a:pt x="195190" y="527219"/>
                </a:lnTo>
                <a:lnTo>
                  <a:pt x="178559" y="527888"/>
                </a:lnTo>
                <a:close/>
              </a:path>
            </a:pathLst>
          </a:custGeom>
          <a:solidFill>
            <a:srgbClr val="F29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28954" y="4561300"/>
            <a:ext cx="316865" cy="603885"/>
          </a:xfrm>
          <a:custGeom>
            <a:avLst/>
            <a:gdLst/>
            <a:ahLst/>
            <a:cxnLst/>
            <a:rect l="l" t="t" r="r" b="b"/>
            <a:pathLst>
              <a:path w="316864" h="603885">
                <a:moveTo>
                  <a:pt x="245366" y="603551"/>
                </a:moveTo>
                <a:lnTo>
                  <a:pt x="224052" y="601480"/>
                </a:lnTo>
                <a:lnTo>
                  <a:pt x="181848" y="591399"/>
                </a:lnTo>
                <a:lnTo>
                  <a:pt x="138313" y="580511"/>
                </a:lnTo>
                <a:lnTo>
                  <a:pt x="95454" y="578189"/>
                </a:lnTo>
                <a:lnTo>
                  <a:pt x="55278" y="593806"/>
                </a:lnTo>
                <a:lnTo>
                  <a:pt x="30308" y="600627"/>
                </a:lnTo>
                <a:lnTo>
                  <a:pt x="10590" y="588492"/>
                </a:lnTo>
                <a:lnTo>
                  <a:pt x="0" y="565793"/>
                </a:lnTo>
                <a:lnTo>
                  <a:pt x="2413" y="540924"/>
                </a:lnTo>
                <a:lnTo>
                  <a:pt x="23572" y="501262"/>
                </a:lnTo>
                <a:lnTo>
                  <a:pt x="48688" y="464041"/>
                </a:lnTo>
                <a:lnTo>
                  <a:pt x="75042" y="427550"/>
                </a:lnTo>
                <a:lnTo>
                  <a:pt x="99914" y="390082"/>
                </a:lnTo>
                <a:lnTo>
                  <a:pt x="120822" y="352181"/>
                </a:lnTo>
                <a:lnTo>
                  <a:pt x="138721" y="312915"/>
                </a:lnTo>
                <a:lnTo>
                  <a:pt x="153605" y="272405"/>
                </a:lnTo>
                <a:lnTo>
                  <a:pt x="165466" y="230776"/>
                </a:lnTo>
                <a:lnTo>
                  <a:pt x="174601" y="187642"/>
                </a:lnTo>
                <a:lnTo>
                  <a:pt x="180049" y="143903"/>
                </a:lnTo>
                <a:lnTo>
                  <a:pt x="180922" y="125415"/>
                </a:lnTo>
                <a:lnTo>
                  <a:pt x="179740" y="105623"/>
                </a:lnTo>
                <a:lnTo>
                  <a:pt x="174400" y="87136"/>
                </a:lnTo>
                <a:lnTo>
                  <a:pt x="162802" y="72561"/>
                </a:lnTo>
                <a:lnTo>
                  <a:pt x="146676" y="67800"/>
                </a:lnTo>
                <a:lnTo>
                  <a:pt x="129300" y="72908"/>
                </a:lnTo>
                <a:lnTo>
                  <a:pt x="88555" y="103851"/>
                </a:lnTo>
                <a:lnTo>
                  <a:pt x="56437" y="137277"/>
                </a:lnTo>
                <a:lnTo>
                  <a:pt x="47925" y="150383"/>
                </a:lnTo>
                <a:lnTo>
                  <a:pt x="51414" y="155819"/>
                </a:lnTo>
                <a:lnTo>
                  <a:pt x="52403" y="162079"/>
                </a:lnTo>
                <a:lnTo>
                  <a:pt x="11810" y="150848"/>
                </a:lnTo>
                <a:lnTo>
                  <a:pt x="12381" y="134084"/>
                </a:lnTo>
                <a:lnTo>
                  <a:pt x="37518" y="79244"/>
                </a:lnTo>
                <a:lnTo>
                  <a:pt x="78068" y="34372"/>
                </a:lnTo>
                <a:lnTo>
                  <a:pt x="127740" y="4857"/>
                </a:lnTo>
                <a:lnTo>
                  <a:pt x="155400" y="0"/>
                </a:lnTo>
                <a:lnTo>
                  <a:pt x="184585" y="4667"/>
                </a:lnTo>
                <a:lnTo>
                  <a:pt x="231044" y="38641"/>
                </a:lnTo>
                <a:lnTo>
                  <a:pt x="253893" y="91829"/>
                </a:lnTo>
                <a:lnTo>
                  <a:pt x="257842" y="144381"/>
                </a:lnTo>
                <a:lnTo>
                  <a:pt x="252876" y="198574"/>
                </a:lnTo>
                <a:lnTo>
                  <a:pt x="241047" y="252701"/>
                </a:lnTo>
                <a:lnTo>
                  <a:pt x="224403" y="305058"/>
                </a:lnTo>
                <a:lnTo>
                  <a:pt x="204995" y="353941"/>
                </a:lnTo>
                <a:lnTo>
                  <a:pt x="175901" y="412850"/>
                </a:lnTo>
                <a:lnTo>
                  <a:pt x="140827" y="468402"/>
                </a:lnTo>
                <a:lnTo>
                  <a:pt x="117334" y="500912"/>
                </a:lnTo>
                <a:lnTo>
                  <a:pt x="127182" y="501618"/>
                </a:lnTo>
                <a:lnTo>
                  <a:pt x="175305" y="510202"/>
                </a:lnTo>
                <a:lnTo>
                  <a:pt x="212526" y="520357"/>
                </a:lnTo>
                <a:lnTo>
                  <a:pt x="231321" y="524531"/>
                </a:lnTo>
                <a:lnTo>
                  <a:pt x="244375" y="525638"/>
                </a:lnTo>
                <a:lnTo>
                  <a:pt x="258872" y="524715"/>
                </a:lnTo>
                <a:lnTo>
                  <a:pt x="272756" y="521788"/>
                </a:lnTo>
                <a:lnTo>
                  <a:pt x="283972" y="516881"/>
                </a:lnTo>
                <a:lnTo>
                  <a:pt x="289872" y="513101"/>
                </a:lnTo>
                <a:lnTo>
                  <a:pt x="299712" y="514091"/>
                </a:lnTo>
                <a:lnTo>
                  <a:pt x="304353" y="519511"/>
                </a:lnTo>
                <a:lnTo>
                  <a:pt x="313479" y="534527"/>
                </a:lnTo>
                <a:lnTo>
                  <a:pt x="316749" y="550810"/>
                </a:lnTo>
                <a:lnTo>
                  <a:pt x="313949" y="567195"/>
                </a:lnTo>
                <a:lnTo>
                  <a:pt x="304864" y="582515"/>
                </a:lnTo>
                <a:lnTo>
                  <a:pt x="287837" y="595699"/>
                </a:lnTo>
                <a:lnTo>
                  <a:pt x="267316" y="602168"/>
                </a:lnTo>
                <a:lnTo>
                  <a:pt x="245366" y="603551"/>
                </a:lnTo>
                <a:close/>
              </a:path>
            </a:pathLst>
          </a:custGeom>
          <a:solidFill>
            <a:srgbClr val="009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95973" y="4769123"/>
            <a:ext cx="410209" cy="618490"/>
          </a:xfrm>
          <a:custGeom>
            <a:avLst/>
            <a:gdLst/>
            <a:ahLst/>
            <a:cxnLst/>
            <a:rect l="l" t="t" r="r" b="b"/>
            <a:pathLst>
              <a:path w="410210" h="618489">
                <a:moveTo>
                  <a:pt x="190076" y="76130"/>
                </a:moveTo>
                <a:lnTo>
                  <a:pt x="179844" y="72486"/>
                </a:lnTo>
                <a:lnTo>
                  <a:pt x="172929" y="65288"/>
                </a:lnTo>
                <a:lnTo>
                  <a:pt x="171961" y="64240"/>
                </a:lnTo>
                <a:lnTo>
                  <a:pt x="168382" y="50340"/>
                </a:lnTo>
                <a:lnTo>
                  <a:pt x="172320" y="37273"/>
                </a:lnTo>
                <a:lnTo>
                  <a:pt x="181264" y="26160"/>
                </a:lnTo>
                <a:lnTo>
                  <a:pt x="192687" y="18069"/>
                </a:lnTo>
                <a:lnTo>
                  <a:pt x="228549" y="5143"/>
                </a:lnTo>
                <a:lnTo>
                  <a:pt x="271277" y="0"/>
                </a:lnTo>
                <a:lnTo>
                  <a:pt x="312224" y="6404"/>
                </a:lnTo>
                <a:lnTo>
                  <a:pt x="342743" y="28122"/>
                </a:lnTo>
                <a:lnTo>
                  <a:pt x="354257" y="61209"/>
                </a:lnTo>
                <a:lnTo>
                  <a:pt x="272724" y="61209"/>
                </a:lnTo>
                <a:lnTo>
                  <a:pt x="259492" y="61477"/>
                </a:lnTo>
                <a:lnTo>
                  <a:pt x="246481" y="62883"/>
                </a:lnTo>
                <a:lnTo>
                  <a:pt x="229236" y="65288"/>
                </a:lnTo>
                <a:lnTo>
                  <a:pt x="221628" y="68179"/>
                </a:lnTo>
                <a:lnTo>
                  <a:pt x="212416" y="68582"/>
                </a:lnTo>
                <a:lnTo>
                  <a:pt x="211221" y="68710"/>
                </a:lnTo>
                <a:lnTo>
                  <a:pt x="210194" y="68859"/>
                </a:lnTo>
                <a:lnTo>
                  <a:pt x="209936" y="69029"/>
                </a:lnTo>
                <a:lnTo>
                  <a:pt x="209127" y="69029"/>
                </a:lnTo>
                <a:lnTo>
                  <a:pt x="204174" y="69989"/>
                </a:lnTo>
                <a:lnTo>
                  <a:pt x="206292" y="71412"/>
                </a:lnTo>
                <a:lnTo>
                  <a:pt x="200813" y="74997"/>
                </a:lnTo>
                <a:lnTo>
                  <a:pt x="190076" y="76130"/>
                </a:lnTo>
                <a:close/>
              </a:path>
              <a:path w="410210" h="618489">
                <a:moveTo>
                  <a:pt x="157415" y="321603"/>
                </a:moveTo>
                <a:lnTo>
                  <a:pt x="136515" y="313578"/>
                </a:lnTo>
                <a:lnTo>
                  <a:pt x="122168" y="296723"/>
                </a:lnTo>
                <a:lnTo>
                  <a:pt x="118645" y="275891"/>
                </a:lnTo>
                <a:lnTo>
                  <a:pt x="130223" y="255935"/>
                </a:lnTo>
                <a:lnTo>
                  <a:pt x="164857" y="223925"/>
                </a:lnTo>
                <a:lnTo>
                  <a:pt x="197354" y="189890"/>
                </a:lnTo>
                <a:lnTo>
                  <a:pt x="227472" y="153751"/>
                </a:lnTo>
                <a:lnTo>
                  <a:pt x="254969" y="115429"/>
                </a:lnTo>
                <a:lnTo>
                  <a:pt x="278110" y="77788"/>
                </a:lnTo>
                <a:lnTo>
                  <a:pt x="279902" y="73856"/>
                </a:lnTo>
                <a:lnTo>
                  <a:pt x="282808" y="68179"/>
                </a:lnTo>
                <a:lnTo>
                  <a:pt x="282928" y="67944"/>
                </a:lnTo>
                <a:lnTo>
                  <a:pt x="282985" y="63265"/>
                </a:lnTo>
                <a:lnTo>
                  <a:pt x="272724" y="61209"/>
                </a:lnTo>
                <a:lnTo>
                  <a:pt x="354257" y="61209"/>
                </a:lnTo>
                <a:lnTo>
                  <a:pt x="355677" y="65288"/>
                </a:lnTo>
                <a:lnTo>
                  <a:pt x="355734" y="65451"/>
                </a:lnTo>
                <a:lnTo>
                  <a:pt x="348330" y="104178"/>
                </a:lnTo>
                <a:lnTo>
                  <a:pt x="329235" y="141317"/>
                </a:lnTo>
                <a:lnTo>
                  <a:pt x="307152" y="173882"/>
                </a:lnTo>
                <a:lnTo>
                  <a:pt x="281113" y="208660"/>
                </a:lnTo>
                <a:lnTo>
                  <a:pt x="253293" y="241850"/>
                </a:lnTo>
                <a:lnTo>
                  <a:pt x="286095" y="241850"/>
                </a:lnTo>
                <a:lnTo>
                  <a:pt x="348339" y="257092"/>
                </a:lnTo>
                <a:lnTo>
                  <a:pt x="403207" y="314788"/>
                </a:lnTo>
                <a:lnTo>
                  <a:pt x="403383" y="315848"/>
                </a:lnTo>
                <a:lnTo>
                  <a:pt x="275475" y="315848"/>
                </a:lnTo>
                <a:lnTo>
                  <a:pt x="235874" y="316587"/>
                </a:lnTo>
                <a:lnTo>
                  <a:pt x="195686" y="320799"/>
                </a:lnTo>
                <a:lnTo>
                  <a:pt x="157415" y="321603"/>
                </a:lnTo>
                <a:close/>
              </a:path>
              <a:path w="410210" h="618489">
                <a:moveTo>
                  <a:pt x="207409" y="70682"/>
                </a:moveTo>
                <a:lnTo>
                  <a:pt x="209127" y="69029"/>
                </a:lnTo>
                <a:lnTo>
                  <a:pt x="209936" y="69029"/>
                </a:lnTo>
                <a:lnTo>
                  <a:pt x="207409" y="70682"/>
                </a:lnTo>
                <a:close/>
              </a:path>
              <a:path w="410210" h="618489">
                <a:moveTo>
                  <a:pt x="206503" y="71554"/>
                </a:moveTo>
                <a:lnTo>
                  <a:pt x="206292" y="71412"/>
                </a:lnTo>
                <a:lnTo>
                  <a:pt x="207409" y="70682"/>
                </a:lnTo>
                <a:lnTo>
                  <a:pt x="206503" y="71554"/>
                </a:lnTo>
                <a:close/>
              </a:path>
              <a:path w="410210" h="618489">
                <a:moveTo>
                  <a:pt x="284876" y="541834"/>
                </a:moveTo>
                <a:lnTo>
                  <a:pt x="100055" y="541834"/>
                </a:lnTo>
                <a:lnTo>
                  <a:pt x="116472" y="540159"/>
                </a:lnTo>
                <a:lnTo>
                  <a:pt x="132583" y="536351"/>
                </a:lnTo>
                <a:lnTo>
                  <a:pt x="197245" y="507218"/>
                </a:lnTo>
                <a:lnTo>
                  <a:pt x="259015" y="463661"/>
                </a:lnTo>
                <a:lnTo>
                  <a:pt x="308048" y="412953"/>
                </a:lnTo>
                <a:lnTo>
                  <a:pt x="332824" y="350101"/>
                </a:lnTo>
                <a:lnTo>
                  <a:pt x="311981" y="325459"/>
                </a:lnTo>
                <a:lnTo>
                  <a:pt x="275475" y="315848"/>
                </a:lnTo>
                <a:lnTo>
                  <a:pt x="403383" y="315848"/>
                </a:lnTo>
                <a:lnTo>
                  <a:pt x="410141" y="356422"/>
                </a:lnTo>
                <a:lnTo>
                  <a:pt x="401829" y="399073"/>
                </a:lnTo>
                <a:lnTo>
                  <a:pt x="382499" y="439822"/>
                </a:lnTo>
                <a:lnTo>
                  <a:pt x="356380" y="475755"/>
                </a:lnTo>
                <a:lnTo>
                  <a:pt x="324509" y="508945"/>
                </a:lnTo>
                <a:lnTo>
                  <a:pt x="289261" y="538812"/>
                </a:lnTo>
                <a:lnTo>
                  <a:pt x="284876" y="541834"/>
                </a:lnTo>
                <a:close/>
              </a:path>
              <a:path w="410210" h="618489">
                <a:moveTo>
                  <a:pt x="91606" y="618258"/>
                </a:moveTo>
                <a:lnTo>
                  <a:pt x="50959" y="612422"/>
                </a:lnTo>
                <a:lnTo>
                  <a:pt x="18105" y="594148"/>
                </a:lnTo>
                <a:lnTo>
                  <a:pt x="0" y="560183"/>
                </a:lnTo>
                <a:lnTo>
                  <a:pt x="66" y="543916"/>
                </a:lnTo>
                <a:lnTo>
                  <a:pt x="6244" y="529627"/>
                </a:lnTo>
                <a:lnTo>
                  <a:pt x="17771" y="519491"/>
                </a:lnTo>
                <a:lnTo>
                  <a:pt x="33886" y="515685"/>
                </a:lnTo>
                <a:lnTo>
                  <a:pt x="41446" y="515685"/>
                </a:lnTo>
                <a:lnTo>
                  <a:pt x="48658" y="517384"/>
                </a:lnTo>
                <a:lnTo>
                  <a:pt x="65620" y="518218"/>
                </a:lnTo>
                <a:lnTo>
                  <a:pt x="71585" y="525180"/>
                </a:lnTo>
                <a:lnTo>
                  <a:pt x="71539" y="533769"/>
                </a:lnTo>
                <a:lnTo>
                  <a:pt x="77504" y="537169"/>
                </a:lnTo>
                <a:lnTo>
                  <a:pt x="83964" y="539785"/>
                </a:lnTo>
                <a:lnTo>
                  <a:pt x="91341" y="541410"/>
                </a:lnTo>
                <a:lnTo>
                  <a:pt x="100055" y="541834"/>
                </a:lnTo>
                <a:lnTo>
                  <a:pt x="284876" y="541834"/>
                </a:lnTo>
                <a:lnTo>
                  <a:pt x="251156" y="565071"/>
                </a:lnTo>
                <a:lnTo>
                  <a:pt x="210717" y="587436"/>
                </a:lnTo>
                <a:lnTo>
                  <a:pt x="168469" y="605622"/>
                </a:lnTo>
                <a:lnTo>
                  <a:pt x="133094" y="614907"/>
                </a:lnTo>
                <a:lnTo>
                  <a:pt x="91606" y="618258"/>
                </a:lnTo>
                <a:close/>
              </a:path>
            </a:pathLst>
          </a:custGeom>
          <a:solidFill>
            <a:srgbClr val="E305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79936" y="5121195"/>
            <a:ext cx="420370" cy="594360"/>
          </a:xfrm>
          <a:custGeom>
            <a:avLst/>
            <a:gdLst/>
            <a:ahLst/>
            <a:cxnLst/>
            <a:rect l="l" t="t" r="r" b="b"/>
            <a:pathLst>
              <a:path w="420370" h="594360">
                <a:moveTo>
                  <a:pt x="253077" y="594080"/>
                </a:moveTo>
                <a:lnTo>
                  <a:pt x="228149" y="582525"/>
                </a:lnTo>
                <a:lnTo>
                  <a:pt x="219512" y="555136"/>
                </a:lnTo>
                <a:lnTo>
                  <a:pt x="221862" y="501196"/>
                </a:lnTo>
                <a:lnTo>
                  <a:pt x="229723" y="446997"/>
                </a:lnTo>
                <a:lnTo>
                  <a:pt x="241889" y="393119"/>
                </a:lnTo>
                <a:lnTo>
                  <a:pt x="257155" y="340146"/>
                </a:lnTo>
                <a:lnTo>
                  <a:pt x="249033" y="338579"/>
                </a:lnTo>
                <a:lnTo>
                  <a:pt x="240995" y="336511"/>
                </a:lnTo>
                <a:lnTo>
                  <a:pt x="233128" y="334100"/>
                </a:lnTo>
                <a:lnTo>
                  <a:pt x="202473" y="323590"/>
                </a:lnTo>
                <a:lnTo>
                  <a:pt x="179275" y="316172"/>
                </a:lnTo>
                <a:lnTo>
                  <a:pt x="155912" y="309296"/>
                </a:lnTo>
                <a:lnTo>
                  <a:pt x="132369" y="303008"/>
                </a:lnTo>
                <a:lnTo>
                  <a:pt x="115303" y="297904"/>
                </a:lnTo>
                <a:lnTo>
                  <a:pt x="94975" y="292278"/>
                </a:lnTo>
                <a:lnTo>
                  <a:pt x="74962" y="289854"/>
                </a:lnTo>
                <a:lnTo>
                  <a:pt x="58844" y="294354"/>
                </a:lnTo>
                <a:lnTo>
                  <a:pt x="31655" y="299411"/>
                </a:lnTo>
                <a:lnTo>
                  <a:pt x="9292" y="283740"/>
                </a:lnTo>
                <a:lnTo>
                  <a:pt x="0" y="258199"/>
                </a:lnTo>
                <a:lnTo>
                  <a:pt x="12021" y="233649"/>
                </a:lnTo>
                <a:lnTo>
                  <a:pt x="49073" y="203523"/>
                </a:lnTo>
                <a:lnTo>
                  <a:pt x="85743" y="172946"/>
                </a:lnTo>
                <a:lnTo>
                  <a:pt x="121983" y="141862"/>
                </a:lnTo>
                <a:lnTo>
                  <a:pt x="157747" y="110216"/>
                </a:lnTo>
                <a:lnTo>
                  <a:pt x="175852" y="93677"/>
                </a:lnTo>
                <a:lnTo>
                  <a:pt x="211664" y="60187"/>
                </a:lnTo>
                <a:lnTo>
                  <a:pt x="229626" y="43499"/>
                </a:lnTo>
                <a:lnTo>
                  <a:pt x="246049" y="29039"/>
                </a:lnTo>
                <a:lnTo>
                  <a:pt x="263061" y="16430"/>
                </a:lnTo>
                <a:lnTo>
                  <a:pt x="281543" y="6480"/>
                </a:lnTo>
                <a:lnTo>
                  <a:pt x="302381" y="0"/>
                </a:lnTo>
                <a:lnTo>
                  <a:pt x="313288" y="357"/>
                </a:lnTo>
                <a:lnTo>
                  <a:pt x="321786" y="5374"/>
                </a:lnTo>
                <a:lnTo>
                  <a:pt x="326779" y="13904"/>
                </a:lnTo>
                <a:lnTo>
                  <a:pt x="327171" y="24798"/>
                </a:lnTo>
                <a:lnTo>
                  <a:pt x="310177" y="65821"/>
                </a:lnTo>
                <a:lnTo>
                  <a:pt x="280724" y="102072"/>
                </a:lnTo>
                <a:lnTo>
                  <a:pt x="245599" y="134505"/>
                </a:lnTo>
                <a:lnTo>
                  <a:pt x="211587" y="164074"/>
                </a:lnTo>
                <a:lnTo>
                  <a:pt x="194395" y="179637"/>
                </a:lnTo>
                <a:lnTo>
                  <a:pt x="177088" y="195070"/>
                </a:lnTo>
                <a:lnTo>
                  <a:pt x="159666" y="210375"/>
                </a:lnTo>
                <a:lnTo>
                  <a:pt x="142133" y="225550"/>
                </a:lnTo>
                <a:lnTo>
                  <a:pt x="157878" y="229750"/>
                </a:lnTo>
                <a:lnTo>
                  <a:pt x="188993" y="238980"/>
                </a:lnTo>
                <a:lnTo>
                  <a:pt x="219972" y="249262"/>
                </a:lnTo>
                <a:lnTo>
                  <a:pt x="251079" y="258735"/>
                </a:lnTo>
                <a:lnTo>
                  <a:pt x="282578" y="265536"/>
                </a:lnTo>
                <a:lnTo>
                  <a:pt x="294756" y="232664"/>
                </a:lnTo>
                <a:lnTo>
                  <a:pt x="307487" y="199977"/>
                </a:lnTo>
                <a:lnTo>
                  <a:pt x="334766" y="135387"/>
                </a:lnTo>
                <a:lnTo>
                  <a:pt x="361181" y="87881"/>
                </a:lnTo>
                <a:lnTo>
                  <a:pt x="406621" y="68307"/>
                </a:lnTo>
                <a:lnTo>
                  <a:pt x="412267" y="70353"/>
                </a:lnTo>
                <a:lnTo>
                  <a:pt x="418348" y="74643"/>
                </a:lnTo>
                <a:lnTo>
                  <a:pt x="419427" y="81116"/>
                </a:lnTo>
                <a:lnTo>
                  <a:pt x="419986" y="107377"/>
                </a:lnTo>
                <a:lnTo>
                  <a:pt x="414613" y="133576"/>
                </a:lnTo>
                <a:lnTo>
                  <a:pt x="405791" y="159154"/>
                </a:lnTo>
                <a:lnTo>
                  <a:pt x="384024" y="213500"/>
                </a:lnTo>
                <a:lnTo>
                  <a:pt x="372199" y="243497"/>
                </a:lnTo>
                <a:lnTo>
                  <a:pt x="349817" y="303990"/>
                </a:lnTo>
                <a:lnTo>
                  <a:pt x="333944" y="354232"/>
                </a:lnTo>
                <a:lnTo>
                  <a:pt x="320959" y="404449"/>
                </a:lnTo>
                <a:lnTo>
                  <a:pt x="310468" y="454974"/>
                </a:lnTo>
                <a:lnTo>
                  <a:pt x="302081" y="506140"/>
                </a:lnTo>
                <a:lnTo>
                  <a:pt x="295406" y="558279"/>
                </a:lnTo>
                <a:lnTo>
                  <a:pt x="280196" y="586949"/>
                </a:lnTo>
                <a:lnTo>
                  <a:pt x="253077" y="594080"/>
                </a:lnTo>
                <a:close/>
              </a:path>
            </a:pathLst>
          </a:custGeom>
          <a:solidFill>
            <a:srgbClr val="0095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9626077" y="8255674"/>
            <a:ext cx="861694" cy="771525"/>
            <a:chOff x="9626077" y="8255674"/>
            <a:chExt cx="861694" cy="771525"/>
          </a:xfrm>
        </p:grpSpPr>
        <p:sp>
          <p:nvSpPr>
            <p:cNvPr id="20" name="object 20"/>
            <p:cNvSpPr/>
            <p:nvPr/>
          </p:nvSpPr>
          <p:spPr>
            <a:xfrm>
              <a:off x="10252537" y="8612478"/>
              <a:ext cx="87630" cy="294005"/>
            </a:xfrm>
            <a:custGeom>
              <a:avLst/>
              <a:gdLst/>
              <a:ahLst/>
              <a:cxnLst/>
              <a:rect l="l" t="t" r="r" b="b"/>
              <a:pathLst>
                <a:path w="87629" h="294004">
                  <a:moveTo>
                    <a:pt x="0" y="293620"/>
                  </a:moveTo>
                  <a:lnTo>
                    <a:pt x="87254" y="293620"/>
                  </a:lnTo>
                  <a:lnTo>
                    <a:pt x="87254" y="0"/>
                  </a:lnTo>
                  <a:lnTo>
                    <a:pt x="0" y="0"/>
                  </a:lnTo>
                  <a:lnTo>
                    <a:pt x="0" y="293620"/>
                  </a:lnTo>
                  <a:close/>
                </a:path>
              </a:pathLst>
            </a:custGeom>
            <a:solidFill>
              <a:srgbClr val="409C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75418" y="8612478"/>
              <a:ext cx="277495" cy="294005"/>
            </a:xfrm>
            <a:custGeom>
              <a:avLst/>
              <a:gdLst/>
              <a:ahLst/>
              <a:cxnLst/>
              <a:rect l="l" t="t" r="r" b="b"/>
              <a:pathLst>
                <a:path w="277495" h="294004">
                  <a:moveTo>
                    <a:pt x="277119" y="293631"/>
                  </a:moveTo>
                  <a:lnTo>
                    <a:pt x="0" y="293631"/>
                  </a:lnTo>
                  <a:lnTo>
                    <a:pt x="0" y="0"/>
                  </a:lnTo>
                  <a:lnTo>
                    <a:pt x="277119" y="0"/>
                  </a:lnTo>
                  <a:lnTo>
                    <a:pt x="277119" y="293631"/>
                  </a:lnTo>
                  <a:close/>
                </a:path>
              </a:pathLst>
            </a:custGeom>
            <a:solidFill>
              <a:srgbClr val="5CC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347811" y="8255674"/>
              <a:ext cx="139700" cy="356870"/>
            </a:xfrm>
            <a:custGeom>
              <a:avLst/>
              <a:gdLst/>
              <a:ahLst/>
              <a:cxnLst/>
              <a:rect l="l" t="t" r="r" b="b"/>
              <a:pathLst>
                <a:path w="139700" h="356870">
                  <a:moveTo>
                    <a:pt x="0" y="356804"/>
                  </a:moveTo>
                  <a:lnTo>
                    <a:pt x="139618" y="356804"/>
                  </a:lnTo>
                  <a:lnTo>
                    <a:pt x="139618" y="0"/>
                  </a:lnTo>
                  <a:lnTo>
                    <a:pt x="0" y="0"/>
                  </a:lnTo>
                  <a:lnTo>
                    <a:pt x="0" y="356804"/>
                  </a:lnTo>
                  <a:close/>
                </a:path>
              </a:pathLst>
            </a:custGeom>
            <a:solidFill>
              <a:srgbClr val="BE77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36511" y="8255674"/>
              <a:ext cx="311785" cy="356870"/>
            </a:xfrm>
            <a:custGeom>
              <a:avLst/>
              <a:gdLst/>
              <a:ahLst/>
              <a:cxnLst/>
              <a:rect l="l" t="t" r="r" b="b"/>
              <a:pathLst>
                <a:path w="311784" h="356870">
                  <a:moveTo>
                    <a:pt x="311300" y="356804"/>
                  </a:moveTo>
                  <a:lnTo>
                    <a:pt x="0" y="356804"/>
                  </a:lnTo>
                  <a:lnTo>
                    <a:pt x="0" y="0"/>
                  </a:lnTo>
                  <a:lnTo>
                    <a:pt x="311300" y="0"/>
                  </a:lnTo>
                  <a:lnTo>
                    <a:pt x="311300" y="356804"/>
                  </a:lnTo>
                  <a:close/>
                </a:path>
              </a:pathLst>
            </a:custGeom>
            <a:solidFill>
              <a:srgbClr val="EC9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37388" y="8669807"/>
              <a:ext cx="139700" cy="356870"/>
            </a:xfrm>
            <a:custGeom>
              <a:avLst/>
              <a:gdLst/>
              <a:ahLst/>
              <a:cxnLst/>
              <a:rect l="l" t="t" r="r" b="b"/>
              <a:pathLst>
                <a:path w="139700" h="356870">
                  <a:moveTo>
                    <a:pt x="0" y="356819"/>
                  </a:moveTo>
                  <a:lnTo>
                    <a:pt x="139613" y="356819"/>
                  </a:lnTo>
                  <a:lnTo>
                    <a:pt x="139613" y="0"/>
                  </a:lnTo>
                  <a:lnTo>
                    <a:pt x="0" y="0"/>
                  </a:lnTo>
                  <a:lnTo>
                    <a:pt x="0" y="356819"/>
                  </a:lnTo>
                  <a:close/>
                </a:path>
              </a:pathLst>
            </a:custGeom>
            <a:solidFill>
              <a:srgbClr val="3D8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26077" y="8669807"/>
              <a:ext cx="311785" cy="356870"/>
            </a:xfrm>
            <a:custGeom>
              <a:avLst/>
              <a:gdLst/>
              <a:ahLst/>
              <a:cxnLst/>
              <a:rect l="l" t="t" r="r" b="b"/>
              <a:pathLst>
                <a:path w="311784" h="356870">
                  <a:moveTo>
                    <a:pt x="311311" y="356819"/>
                  </a:moveTo>
                  <a:lnTo>
                    <a:pt x="0" y="356819"/>
                  </a:lnTo>
                  <a:lnTo>
                    <a:pt x="0" y="0"/>
                  </a:lnTo>
                  <a:lnTo>
                    <a:pt x="311311" y="0"/>
                  </a:lnTo>
                  <a:lnTo>
                    <a:pt x="311311" y="356819"/>
                  </a:lnTo>
                  <a:close/>
                </a:path>
              </a:pathLst>
            </a:custGeom>
            <a:solidFill>
              <a:srgbClr val="59B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0303274" y="7948417"/>
            <a:ext cx="427990" cy="307340"/>
            <a:chOff x="10303274" y="7948417"/>
            <a:chExt cx="427990" cy="307340"/>
          </a:xfrm>
        </p:grpSpPr>
        <p:sp>
          <p:nvSpPr>
            <p:cNvPr id="27" name="object 27"/>
            <p:cNvSpPr/>
            <p:nvPr/>
          </p:nvSpPr>
          <p:spPr>
            <a:xfrm>
              <a:off x="10614580" y="7948417"/>
              <a:ext cx="116839" cy="307340"/>
            </a:xfrm>
            <a:custGeom>
              <a:avLst/>
              <a:gdLst/>
              <a:ahLst/>
              <a:cxnLst/>
              <a:rect l="l" t="t" r="r" b="b"/>
              <a:pathLst>
                <a:path w="116840" h="307340">
                  <a:moveTo>
                    <a:pt x="0" y="307257"/>
                  </a:moveTo>
                  <a:lnTo>
                    <a:pt x="116340" y="307257"/>
                  </a:lnTo>
                  <a:lnTo>
                    <a:pt x="116340" y="0"/>
                  </a:lnTo>
                  <a:lnTo>
                    <a:pt x="0" y="0"/>
                  </a:lnTo>
                  <a:lnTo>
                    <a:pt x="0" y="307257"/>
                  </a:lnTo>
                  <a:close/>
                </a:path>
              </a:pathLst>
            </a:custGeom>
            <a:solidFill>
              <a:srgbClr val="4AA3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303274" y="7948417"/>
              <a:ext cx="311785" cy="307340"/>
            </a:xfrm>
            <a:custGeom>
              <a:avLst/>
              <a:gdLst/>
              <a:ahLst/>
              <a:cxnLst/>
              <a:rect l="l" t="t" r="r" b="b"/>
              <a:pathLst>
                <a:path w="311784" h="307340">
                  <a:moveTo>
                    <a:pt x="311305" y="307257"/>
                  </a:moveTo>
                  <a:lnTo>
                    <a:pt x="0" y="307257"/>
                  </a:lnTo>
                  <a:lnTo>
                    <a:pt x="0" y="0"/>
                  </a:lnTo>
                  <a:lnTo>
                    <a:pt x="311305" y="0"/>
                  </a:lnTo>
                  <a:lnTo>
                    <a:pt x="311305" y="307257"/>
                  </a:lnTo>
                  <a:close/>
                </a:path>
              </a:pathLst>
            </a:custGeom>
            <a:solidFill>
              <a:srgbClr val="60C7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10365844" y="6769460"/>
            <a:ext cx="725805" cy="1179195"/>
            <a:chOff x="10365844" y="6769460"/>
            <a:chExt cx="725805" cy="1179195"/>
          </a:xfrm>
        </p:grpSpPr>
        <p:sp>
          <p:nvSpPr>
            <p:cNvPr id="30" name="object 30"/>
            <p:cNvSpPr/>
            <p:nvPr/>
          </p:nvSpPr>
          <p:spPr>
            <a:xfrm>
              <a:off x="10500993" y="6769460"/>
              <a:ext cx="590550" cy="559435"/>
            </a:xfrm>
            <a:custGeom>
              <a:avLst/>
              <a:gdLst/>
              <a:ahLst/>
              <a:cxnLst/>
              <a:rect l="l" t="t" r="r" b="b"/>
              <a:pathLst>
                <a:path w="590550" h="559434">
                  <a:moveTo>
                    <a:pt x="590542" y="559421"/>
                  </a:moveTo>
                  <a:lnTo>
                    <a:pt x="0" y="559421"/>
                  </a:lnTo>
                  <a:lnTo>
                    <a:pt x="225652" y="147618"/>
                  </a:lnTo>
                  <a:lnTo>
                    <a:pt x="171411" y="0"/>
                  </a:lnTo>
                  <a:lnTo>
                    <a:pt x="306555" y="0"/>
                  </a:lnTo>
                  <a:lnTo>
                    <a:pt x="590542" y="559421"/>
                  </a:lnTo>
                  <a:close/>
                </a:path>
              </a:pathLst>
            </a:custGeom>
            <a:solidFill>
              <a:srgbClr val="E42B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365844" y="6769460"/>
              <a:ext cx="590550" cy="559435"/>
            </a:xfrm>
            <a:custGeom>
              <a:avLst/>
              <a:gdLst/>
              <a:ahLst/>
              <a:cxnLst/>
              <a:rect l="l" t="t" r="r" b="b"/>
              <a:pathLst>
                <a:path w="590550" h="559434">
                  <a:moveTo>
                    <a:pt x="590547" y="559421"/>
                  </a:moveTo>
                  <a:lnTo>
                    <a:pt x="0" y="559421"/>
                  </a:lnTo>
                  <a:lnTo>
                    <a:pt x="306560" y="0"/>
                  </a:lnTo>
                  <a:lnTo>
                    <a:pt x="590547" y="559421"/>
                  </a:lnTo>
                  <a:close/>
                </a:path>
              </a:pathLst>
            </a:custGeom>
            <a:solidFill>
              <a:srgbClr val="F14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500993" y="7328871"/>
              <a:ext cx="590550" cy="619760"/>
            </a:xfrm>
            <a:custGeom>
              <a:avLst/>
              <a:gdLst/>
              <a:ahLst/>
              <a:cxnLst/>
              <a:rect l="l" t="t" r="r" b="b"/>
              <a:pathLst>
                <a:path w="590550" h="619759">
                  <a:moveTo>
                    <a:pt x="590542" y="619545"/>
                  </a:moveTo>
                  <a:lnTo>
                    <a:pt x="414386" y="619545"/>
                  </a:lnTo>
                  <a:lnTo>
                    <a:pt x="414386" y="264351"/>
                  </a:lnTo>
                  <a:lnTo>
                    <a:pt x="405023" y="218007"/>
                  </a:lnTo>
                  <a:lnTo>
                    <a:pt x="379492" y="180163"/>
                  </a:lnTo>
                  <a:lnTo>
                    <a:pt x="341629" y="154649"/>
                  </a:lnTo>
                  <a:lnTo>
                    <a:pt x="295271" y="145293"/>
                  </a:lnTo>
                  <a:lnTo>
                    <a:pt x="248901" y="154649"/>
                  </a:lnTo>
                  <a:lnTo>
                    <a:pt x="211040" y="180163"/>
                  </a:lnTo>
                  <a:lnTo>
                    <a:pt x="185515" y="218007"/>
                  </a:lnTo>
                  <a:lnTo>
                    <a:pt x="176156" y="264351"/>
                  </a:lnTo>
                  <a:lnTo>
                    <a:pt x="176156" y="619545"/>
                  </a:lnTo>
                  <a:lnTo>
                    <a:pt x="0" y="619545"/>
                  </a:lnTo>
                  <a:lnTo>
                    <a:pt x="0" y="0"/>
                  </a:lnTo>
                  <a:lnTo>
                    <a:pt x="590542" y="0"/>
                  </a:lnTo>
                  <a:lnTo>
                    <a:pt x="590542" y="619545"/>
                  </a:lnTo>
                  <a:close/>
                </a:path>
              </a:pathLst>
            </a:custGeom>
            <a:solidFill>
              <a:srgbClr val="BE77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365844" y="7328871"/>
              <a:ext cx="590550" cy="619760"/>
            </a:xfrm>
            <a:custGeom>
              <a:avLst/>
              <a:gdLst/>
              <a:ahLst/>
              <a:cxnLst/>
              <a:rect l="l" t="t" r="r" b="b"/>
              <a:pathLst>
                <a:path w="590550" h="619759">
                  <a:moveTo>
                    <a:pt x="590542" y="619545"/>
                  </a:moveTo>
                  <a:lnTo>
                    <a:pt x="414375" y="619545"/>
                  </a:lnTo>
                  <a:lnTo>
                    <a:pt x="414375" y="264351"/>
                  </a:lnTo>
                  <a:lnTo>
                    <a:pt x="405015" y="218007"/>
                  </a:lnTo>
                  <a:lnTo>
                    <a:pt x="379490" y="180163"/>
                  </a:lnTo>
                  <a:lnTo>
                    <a:pt x="341632" y="154649"/>
                  </a:lnTo>
                  <a:lnTo>
                    <a:pt x="295276" y="145293"/>
                  </a:lnTo>
                  <a:lnTo>
                    <a:pt x="248902" y="154649"/>
                  </a:lnTo>
                  <a:lnTo>
                    <a:pt x="211035" y="180163"/>
                  </a:lnTo>
                  <a:lnTo>
                    <a:pt x="185506" y="218007"/>
                  </a:lnTo>
                  <a:lnTo>
                    <a:pt x="176145" y="264351"/>
                  </a:lnTo>
                  <a:lnTo>
                    <a:pt x="176145" y="619545"/>
                  </a:lnTo>
                  <a:lnTo>
                    <a:pt x="0" y="619545"/>
                  </a:lnTo>
                  <a:lnTo>
                    <a:pt x="0" y="0"/>
                  </a:lnTo>
                  <a:lnTo>
                    <a:pt x="590542" y="0"/>
                  </a:lnTo>
                  <a:lnTo>
                    <a:pt x="590542" y="619545"/>
                  </a:lnTo>
                  <a:close/>
                </a:path>
              </a:pathLst>
            </a:custGeom>
            <a:solidFill>
              <a:srgbClr val="EC9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0365844" y="7948417"/>
            <a:ext cx="816610" cy="664210"/>
            <a:chOff x="10365844" y="7948417"/>
            <a:chExt cx="816610" cy="664210"/>
          </a:xfrm>
        </p:grpSpPr>
        <p:sp>
          <p:nvSpPr>
            <p:cNvPr id="35" name="object 35"/>
            <p:cNvSpPr/>
            <p:nvPr/>
          </p:nvSpPr>
          <p:spPr>
            <a:xfrm>
              <a:off x="10500993" y="8255674"/>
              <a:ext cx="590550" cy="356870"/>
            </a:xfrm>
            <a:custGeom>
              <a:avLst/>
              <a:gdLst/>
              <a:ahLst/>
              <a:cxnLst/>
              <a:rect l="l" t="t" r="r" b="b"/>
              <a:pathLst>
                <a:path w="590550" h="356870">
                  <a:moveTo>
                    <a:pt x="590542" y="356804"/>
                  </a:moveTo>
                  <a:lnTo>
                    <a:pt x="414386" y="356804"/>
                  </a:lnTo>
                  <a:lnTo>
                    <a:pt x="414386" y="264356"/>
                  </a:lnTo>
                  <a:lnTo>
                    <a:pt x="405023" y="218007"/>
                  </a:lnTo>
                  <a:lnTo>
                    <a:pt x="379492" y="180158"/>
                  </a:lnTo>
                  <a:lnTo>
                    <a:pt x="341629" y="154640"/>
                  </a:lnTo>
                  <a:lnTo>
                    <a:pt x="295271" y="145283"/>
                  </a:lnTo>
                  <a:lnTo>
                    <a:pt x="248901" y="154640"/>
                  </a:lnTo>
                  <a:lnTo>
                    <a:pt x="211040" y="180158"/>
                  </a:lnTo>
                  <a:lnTo>
                    <a:pt x="185515" y="218007"/>
                  </a:lnTo>
                  <a:lnTo>
                    <a:pt x="176156" y="264356"/>
                  </a:lnTo>
                  <a:lnTo>
                    <a:pt x="176156" y="356804"/>
                  </a:lnTo>
                  <a:lnTo>
                    <a:pt x="0" y="356804"/>
                  </a:lnTo>
                  <a:lnTo>
                    <a:pt x="0" y="0"/>
                  </a:lnTo>
                  <a:lnTo>
                    <a:pt x="590542" y="0"/>
                  </a:lnTo>
                  <a:lnTo>
                    <a:pt x="590542" y="356804"/>
                  </a:lnTo>
                  <a:close/>
                </a:path>
              </a:pathLst>
            </a:custGeom>
            <a:solidFill>
              <a:srgbClr val="981B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365844" y="8255674"/>
              <a:ext cx="590550" cy="356870"/>
            </a:xfrm>
            <a:custGeom>
              <a:avLst/>
              <a:gdLst/>
              <a:ahLst/>
              <a:cxnLst/>
              <a:rect l="l" t="t" r="r" b="b"/>
              <a:pathLst>
                <a:path w="590550" h="356870">
                  <a:moveTo>
                    <a:pt x="590542" y="356804"/>
                  </a:moveTo>
                  <a:lnTo>
                    <a:pt x="414375" y="356804"/>
                  </a:lnTo>
                  <a:lnTo>
                    <a:pt x="414375" y="264356"/>
                  </a:lnTo>
                  <a:lnTo>
                    <a:pt x="405015" y="218007"/>
                  </a:lnTo>
                  <a:lnTo>
                    <a:pt x="379490" y="180158"/>
                  </a:lnTo>
                  <a:lnTo>
                    <a:pt x="341632" y="154640"/>
                  </a:lnTo>
                  <a:lnTo>
                    <a:pt x="295276" y="145283"/>
                  </a:lnTo>
                  <a:lnTo>
                    <a:pt x="248902" y="154640"/>
                  </a:lnTo>
                  <a:lnTo>
                    <a:pt x="211035" y="180158"/>
                  </a:lnTo>
                  <a:lnTo>
                    <a:pt x="185506" y="218007"/>
                  </a:lnTo>
                  <a:lnTo>
                    <a:pt x="176145" y="264356"/>
                  </a:lnTo>
                  <a:lnTo>
                    <a:pt x="176145" y="356804"/>
                  </a:lnTo>
                  <a:lnTo>
                    <a:pt x="0" y="356804"/>
                  </a:lnTo>
                  <a:lnTo>
                    <a:pt x="0" y="0"/>
                  </a:lnTo>
                  <a:lnTo>
                    <a:pt x="590542" y="0"/>
                  </a:lnTo>
                  <a:lnTo>
                    <a:pt x="590542" y="356804"/>
                  </a:lnTo>
                  <a:close/>
                </a:path>
              </a:pathLst>
            </a:custGeom>
            <a:solidFill>
              <a:srgbClr val="DB2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42238" y="7948417"/>
              <a:ext cx="139700" cy="307340"/>
            </a:xfrm>
            <a:custGeom>
              <a:avLst/>
              <a:gdLst/>
              <a:ahLst/>
              <a:cxnLst/>
              <a:rect l="l" t="t" r="r" b="b"/>
              <a:pathLst>
                <a:path w="139700" h="307340">
                  <a:moveTo>
                    <a:pt x="0" y="307257"/>
                  </a:moveTo>
                  <a:lnTo>
                    <a:pt x="139602" y="307257"/>
                  </a:lnTo>
                  <a:lnTo>
                    <a:pt x="139602" y="0"/>
                  </a:lnTo>
                  <a:lnTo>
                    <a:pt x="0" y="0"/>
                  </a:lnTo>
                  <a:lnTo>
                    <a:pt x="0" y="307257"/>
                  </a:lnTo>
                  <a:close/>
                </a:path>
              </a:pathLst>
            </a:custGeom>
            <a:solidFill>
              <a:srgbClr val="3D8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730921" y="7948417"/>
              <a:ext cx="311785" cy="307340"/>
            </a:xfrm>
            <a:custGeom>
              <a:avLst/>
              <a:gdLst/>
              <a:ahLst/>
              <a:cxnLst/>
              <a:rect l="l" t="t" r="r" b="b"/>
              <a:pathLst>
                <a:path w="311784" h="307340">
                  <a:moveTo>
                    <a:pt x="311316" y="307257"/>
                  </a:moveTo>
                  <a:lnTo>
                    <a:pt x="0" y="307257"/>
                  </a:lnTo>
                  <a:lnTo>
                    <a:pt x="0" y="0"/>
                  </a:lnTo>
                  <a:lnTo>
                    <a:pt x="311316" y="0"/>
                  </a:lnTo>
                  <a:lnTo>
                    <a:pt x="311316" y="307257"/>
                  </a:lnTo>
                  <a:close/>
                </a:path>
              </a:pathLst>
            </a:custGeom>
            <a:solidFill>
              <a:srgbClr val="59B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0780392" y="8255674"/>
            <a:ext cx="627380" cy="650875"/>
            <a:chOff x="10780392" y="8255674"/>
            <a:chExt cx="627380" cy="650875"/>
          </a:xfrm>
        </p:grpSpPr>
        <p:sp>
          <p:nvSpPr>
            <p:cNvPr id="40" name="object 40"/>
            <p:cNvSpPr/>
            <p:nvPr/>
          </p:nvSpPr>
          <p:spPr>
            <a:xfrm>
              <a:off x="11267703" y="8255674"/>
              <a:ext cx="139700" cy="356870"/>
            </a:xfrm>
            <a:custGeom>
              <a:avLst/>
              <a:gdLst/>
              <a:ahLst/>
              <a:cxnLst/>
              <a:rect l="l" t="t" r="r" b="b"/>
              <a:pathLst>
                <a:path w="139700" h="356870">
                  <a:moveTo>
                    <a:pt x="0" y="356804"/>
                  </a:moveTo>
                  <a:lnTo>
                    <a:pt x="139607" y="356804"/>
                  </a:lnTo>
                  <a:lnTo>
                    <a:pt x="139607" y="0"/>
                  </a:lnTo>
                  <a:lnTo>
                    <a:pt x="0" y="0"/>
                  </a:lnTo>
                  <a:lnTo>
                    <a:pt x="0" y="356804"/>
                  </a:lnTo>
                  <a:close/>
                </a:path>
              </a:pathLst>
            </a:custGeom>
            <a:solidFill>
              <a:srgbClr val="759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56387" y="8255674"/>
              <a:ext cx="311785" cy="356870"/>
            </a:xfrm>
            <a:custGeom>
              <a:avLst/>
              <a:gdLst/>
              <a:ahLst/>
              <a:cxnLst/>
              <a:rect l="l" t="t" r="r" b="b"/>
              <a:pathLst>
                <a:path w="311784" h="356870">
                  <a:moveTo>
                    <a:pt x="311316" y="356804"/>
                  </a:moveTo>
                  <a:lnTo>
                    <a:pt x="0" y="356804"/>
                  </a:lnTo>
                  <a:lnTo>
                    <a:pt x="0" y="0"/>
                  </a:lnTo>
                  <a:lnTo>
                    <a:pt x="311316" y="0"/>
                  </a:lnTo>
                  <a:lnTo>
                    <a:pt x="311316" y="356804"/>
                  </a:lnTo>
                  <a:close/>
                </a:path>
              </a:pathLst>
            </a:custGeom>
            <a:solidFill>
              <a:srgbClr val="93BC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984248" y="8612478"/>
              <a:ext cx="22225" cy="294005"/>
            </a:xfrm>
            <a:custGeom>
              <a:avLst/>
              <a:gdLst/>
              <a:ahLst/>
              <a:cxnLst/>
              <a:rect l="l" t="t" r="r" b="b"/>
              <a:pathLst>
                <a:path w="22225" h="294004">
                  <a:moveTo>
                    <a:pt x="0" y="293620"/>
                  </a:moveTo>
                  <a:lnTo>
                    <a:pt x="21645" y="293620"/>
                  </a:lnTo>
                  <a:lnTo>
                    <a:pt x="21645" y="0"/>
                  </a:lnTo>
                  <a:lnTo>
                    <a:pt x="0" y="0"/>
                  </a:lnTo>
                  <a:lnTo>
                    <a:pt x="0" y="293620"/>
                  </a:lnTo>
                  <a:close/>
                </a:path>
              </a:pathLst>
            </a:custGeom>
            <a:solidFill>
              <a:srgbClr val="E42B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780392" y="8612478"/>
              <a:ext cx="204470" cy="294005"/>
            </a:xfrm>
            <a:custGeom>
              <a:avLst/>
              <a:gdLst/>
              <a:ahLst/>
              <a:cxnLst/>
              <a:rect l="l" t="t" r="r" b="b"/>
              <a:pathLst>
                <a:path w="204470" h="294004">
                  <a:moveTo>
                    <a:pt x="203855" y="293620"/>
                  </a:moveTo>
                  <a:lnTo>
                    <a:pt x="0" y="293620"/>
                  </a:lnTo>
                  <a:lnTo>
                    <a:pt x="0" y="0"/>
                  </a:lnTo>
                  <a:lnTo>
                    <a:pt x="203855" y="0"/>
                  </a:lnTo>
                  <a:lnTo>
                    <a:pt x="203855" y="293620"/>
                  </a:lnTo>
                  <a:close/>
                </a:path>
              </a:pathLst>
            </a:custGeom>
            <a:solidFill>
              <a:srgbClr val="F14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283023" y="8612478"/>
              <a:ext cx="124460" cy="294005"/>
            </a:xfrm>
            <a:custGeom>
              <a:avLst/>
              <a:gdLst/>
              <a:ahLst/>
              <a:cxnLst/>
              <a:rect l="l" t="t" r="r" b="b"/>
              <a:pathLst>
                <a:path w="124459" h="294004">
                  <a:moveTo>
                    <a:pt x="0" y="293631"/>
                  </a:moveTo>
                  <a:lnTo>
                    <a:pt x="124287" y="293631"/>
                  </a:lnTo>
                  <a:lnTo>
                    <a:pt x="124287" y="0"/>
                  </a:lnTo>
                  <a:lnTo>
                    <a:pt x="0" y="0"/>
                  </a:lnTo>
                  <a:lnTo>
                    <a:pt x="0" y="293631"/>
                  </a:lnTo>
                  <a:close/>
                </a:path>
              </a:pathLst>
            </a:custGeom>
            <a:solidFill>
              <a:srgbClr val="409C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005893" y="8612483"/>
              <a:ext cx="277495" cy="294005"/>
            </a:xfrm>
            <a:custGeom>
              <a:avLst/>
              <a:gdLst/>
              <a:ahLst/>
              <a:cxnLst/>
              <a:rect l="l" t="t" r="r" b="b"/>
              <a:pathLst>
                <a:path w="277495" h="294004">
                  <a:moveTo>
                    <a:pt x="277130" y="293615"/>
                  </a:moveTo>
                  <a:lnTo>
                    <a:pt x="0" y="293615"/>
                  </a:lnTo>
                  <a:lnTo>
                    <a:pt x="0" y="0"/>
                  </a:lnTo>
                  <a:lnTo>
                    <a:pt x="277130" y="0"/>
                  </a:lnTo>
                  <a:lnTo>
                    <a:pt x="277130" y="293615"/>
                  </a:lnTo>
                  <a:close/>
                </a:path>
              </a:pathLst>
            </a:custGeom>
            <a:solidFill>
              <a:srgbClr val="5CC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10339792" y="8612478"/>
            <a:ext cx="295275" cy="294005"/>
            <a:chOff x="10339792" y="8612478"/>
            <a:chExt cx="295275" cy="294005"/>
          </a:xfrm>
        </p:grpSpPr>
        <p:sp>
          <p:nvSpPr>
            <p:cNvPr id="47" name="object 47"/>
            <p:cNvSpPr/>
            <p:nvPr/>
          </p:nvSpPr>
          <p:spPr>
            <a:xfrm>
              <a:off x="10543647" y="8612478"/>
              <a:ext cx="91440" cy="294005"/>
            </a:xfrm>
            <a:custGeom>
              <a:avLst/>
              <a:gdLst/>
              <a:ahLst/>
              <a:cxnLst/>
              <a:rect l="l" t="t" r="r" b="b"/>
              <a:pathLst>
                <a:path w="91440" h="294004">
                  <a:moveTo>
                    <a:pt x="0" y="293631"/>
                  </a:moveTo>
                  <a:lnTo>
                    <a:pt x="91410" y="293631"/>
                  </a:lnTo>
                  <a:lnTo>
                    <a:pt x="91410" y="0"/>
                  </a:lnTo>
                  <a:lnTo>
                    <a:pt x="0" y="0"/>
                  </a:lnTo>
                  <a:lnTo>
                    <a:pt x="0" y="293631"/>
                  </a:lnTo>
                  <a:close/>
                </a:path>
              </a:pathLst>
            </a:custGeom>
            <a:solidFill>
              <a:srgbClr val="E42B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339792" y="8612478"/>
              <a:ext cx="204470" cy="294005"/>
            </a:xfrm>
            <a:custGeom>
              <a:avLst/>
              <a:gdLst/>
              <a:ahLst/>
              <a:cxnLst/>
              <a:rect l="l" t="t" r="r" b="b"/>
              <a:pathLst>
                <a:path w="204470" h="294004">
                  <a:moveTo>
                    <a:pt x="203855" y="293620"/>
                  </a:moveTo>
                  <a:lnTo>
                    <a:pt x="0" y="293620"/>
                  </a:lnTo>
                  <a:lnTo>
                    <a:pt x="0" y="0"/>
                  </a:lnTo>
                  <a:lnTo>
                    <a:pt x="203855" y="0"/>
                  </a:lnTo>
                  <a:lnTo>
                    <a:pt x="203855" y="293620"/>
                  </a:lnTo>
                  <a:close/>
                </a:path>
              </a:pathLst>
            </a:custGeom>
            <a:solidFill>
              <a:srgbClr val="F14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9713910" y="8376186"/>
            <a:ext cx="295275" cy="294005"/>
            <a:chOff x="9713910" y="8376186"/>
            <a:chExt cx="295275" cy="294005"/>
          </a:xfrm>
        </p:grpSpPr>
        <p:sp>
          <p:nvSpPr>
            <p:cNvPr id="50" name="object 50"/>
            <p:cNvSpPr/>
            <p:nvPr/>
          </p:nvSpPr>
          <p:spPr>
            <a:xfrm>
              <a:off x="9917761" y="8376186"/>
              <a:ext cx="91440" cy="294005"/>
            </a:xfrm>
            <a:custGeom>
              <a:avLst/>
              <a:gdLst/>
              <a:ahLst/>
              <a:cxnLst/>
              <a:rect l="l" t="t" r="r" b="b"/>
              <a:pathLst>
                <a:path w="91440" h="294004">
                  <a:moveTo>
                    <a:pt x="0" y="293621"/>
                  </a:moveTo>
                  <a:lnTo>
                    <a:pt x="91420" y="293621"/>
                  </a:lnTo>
                  <a:lnTo>
                    <a:pt x="91420" y="0"/>
                  </a:lnTo>
                  <a:lnTo>
                    <a:pt x="0" y="0"/>
                  </a:lnTo>
                  <a:lnTo>
                    <a:pt x="0" y="293621"/>
                  </a:lnTo>
                  <a:close/>
                </a:path>
              </a:pathLst>
            </a:custGeom>
            <a:solidFill>
              <a:srgbClr val="E42B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713910" y="8376202"/>
              <a:ext cx="204470" cy="294005"/>
            </a:xfrm>
            <a:custGeom>
              <a:avLst/>
              <a:gdLst/>
              <a:ahLst/>
              <a:cxnLst/>
              <a:rect l="l" t="t" r="r" b="b"/>
              <a:pathLst>
                <a:path w="204470" h="294004">
                  <a:moveTo>
                    <a:pt x="203850" y="293605"/>
                  </a:moveTo>
                  <a:lnTo>
                    <a:pt x="0" y="293605"/>
                  </a:lnTo>
                  <a:lnTo>
                    <a:pt x="0" y="0"/>
                  </a:lnTo>
                  <a:lnTo>
                    <a:pt x="203850" y="0"/>
                  </a:lnTo>
                  <a:lnTo>
                    <a:pt x="203850" y="293605"/>
                  </a:lnTo>
                  <a:close/>
                </a:path>
              </a:pathLst>
            </a:custGeom>
            <a:solidFill>
              <a:srgbClr val="F14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/>
          <p:nvPr/>
        </p:nvSpPr>
        <p:spPr>
          <a:xfrm>
            <a:off x="10423355" y="6844064"/>
            <a:ext cx="238760" cy="442595"/>
          </a:xfrm>
          <a:custGeom>
            <a:avLst/>
            <a:gdLst/>
            <a:ahLst/>
            <a:cxnLst/>
            <a:rect l="l" t="t" r="r" b="b"/>
            <a:pathLst>
              <a:path w="238759" h="442595">
                <a:moveTo>
                  <a:pt x="1168" y="442245"/>
                </a:moveTo>
                <a:lnTo>
                  <a:pt x="0" y="441619"/>
                </a:lnTo>
                <a:lnTo>
                  <a:pt x="3024" y="434348"/>
                </a:lnTo>
                <a:lnTo>
                  <a:pt x="8713" y="421858"/>
                </a:lnTo>
                <a:lnTo>
                  <a:pt x="11471" y="415556"/>
                </a:lnTo>
                <a:lnTo>
                  <a:pt x="14976" y="407992"/>
                </a:lnTo>
                <a:lnTo>
                  <a:pt x="19116" y="399371"/>
                </a:lnTo>
                <a:lnTo>
                  <a:pt x="29163" y="378165"/>
                </a:lnTo>
                <a:lnTo>
                  <a:pt x="54557" y="327344"/>
                </a:lnTo>
                <a:lnTo>
                  <a:pt x="64431" y="308591"/>
                </a:lnTo>
                <a:lnTo>
                  <a:pt x="69509" y="298922"/>
                </a:lnTo>
                <a:lnTo>
                  <a:pt x="80323" y="279342"/>
                </a:lnTo>
                <a:lnTo>
                  <a:pt x="91523" y="259339"/>
                </a:lnTo>
                <a:lnTo>
                  <a:pt x="114479" y="218599"/>
                </a:lnTo>
                <a:lnTo>
                  <a:pt x="179978" y="101258"/>
                </a:lnTo>
                <a:lnTo>
                  <a:pt x="237176" y="0"/>
                </a:lnTo>
                <a:lnTo>
                  <a:pt x="238344" y="625"/>
                </a:lnTo>
                <a:lnTo>
                  <a:pt x="185508" y="104219"/>
                </a:lnTo>
                <a:lnTo>
                  <a:pt x="123865" y="223630"/>
                </a:lnTo>
                <a:lnTo>
                  <a:pt x="102573" y="265280"/>
                </a:lnTo>
                <a:lnTo>
                  <a:pt x="92083" y="285661"/>
                </a:lnTo>
                <a:lnTo>
                  <a:pt x="81732" y="305485"/>
                </a:lnTo>
                <a:lnTo>
                  <a:pt x="76478" y="315056"/>
                </a:lnTo>
                <a:lnTo>
                  <a:pt x="71352" y="324460"/>
                </a:lnTo>
                <a:lnTo>
                  <a:pt x="51559" y="359598"/>
                </a:lnTo>
                <a:lnTo>
                  <a:pt x="25827" y="402978"/>
                </a:lnTo>
                <a:lnTo>
                  <a:pt x="20931" y="411177"/>
                </a:lnTo>
                <a:lnTo>
                  <a:pt x="16566" y="418282"/>
                </a:lnTo>
                <a:lnTo>
                  <a:pt x="12838" y="424058"/>
                </a:lnTo>
                <a:lnTo>
                  <a:pt x="5553" y="435708"/>
                </a:lnTo>
                <a:lnTo>
                  <a:pt x="1168" y="442245"/>
                </a:lnTo>
                <a:close/>
              </a:path>
            </a:pathLst>
          </a:custGeom>
          <a:solidFill>
            <a:srgbClr val="F57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387448" y="7372532"/>
            <a:ext cx="13970" cy="548640"/>
          </a:xfrm>
          <a:custGeom>
            <a:avLst/>
            <a:gdLst/>
            <a:ahLst/>
            <a:cxnLst/>
            <a:rect l="l" t="t" r="r" b="b"/>
            <a:pathLst>
              <a:path w="13970" h="548640">
                <a:moveTo>
                  <a:pt x="8295" y="548141"/>
                </a:moveTo>
                <a:lnTo>
                  <a:pt x="6971" y="548141"/>
                </a:lnTo>
                <a:lnTo>
                  <a:pt x="6167" y="539571"/>
                </a:lnTo>
                <a:lnTo>
                  <a:pt x="5197" y="524585"/>
                </a:lnTo>
                <a:lnTo>
                  <a:pt x="4776" y="518664"/>
                </a:lnTo>
                <a:lnTo>
                  <a:pt x="2332" y="471903"/>
                </a:lnTo>
                <a:lnTo>
                  <a:pt x="947" y="431872"/>
                </a:lnTo>
                <a:lnTo>
                  <a:pt x="146" y="386625"/>
                </a:lnTo>
                <a:lnTo>
                  <a:pt x="0" y="374688"/>
                </a:lnTo>
                <a:lnTo>
                  <a:pt x="162" y="350231"/>
                </a:lnTo>
                <a:lnTo>
                  <a:pt x="463" y="325172"/>
                </a:lnTo>
                <a:lnTo>
                  <a:pt x="1199" y="274057"/>
                </a:lnTo>
                <a:lnTo>
                  <a:pt x="2255" y="173425"/>
                </a:lnTo>
                <a:lnTo>
                  <a:pt x="2800" y="127124"/>
                </a:lnTo>
                <a:lnTo>
                  <a:pt x="4755" y="0"/>
                </a:lnTo>
                <a:lnTo>
                  <a:pt x="6084" y="0"/>
                </a:lnTo>
                <a:lnTo>
                  <a:pt x="9065" y="127124"/>
                </a:lnTo>
                <a:lnTo>
                  <a:pt x="9982" y="173425"/>
                </a:lnTo>
                <a:lnTo>
                  <a:pt x="11852" y="274057"/>
                </a:lnTo>
                <a:lnTo>
                  <a:pt x="13007" y="325172"/>
                </a:lnTo>
                <a:lnTo>
                  <a:pt x="13509" y="350231"/>
                </a:lnTo>
                <a:lnTo>
                  <a:pt x="13865" y="374688"/>
                </a:lnTo>
                <a:lnTo>
                  <a:pt x="13776" y="398388"/>
                </a:lnTo>
                <a:lnTo>
                  <a:pt x="13736" y="409801"/>
                </a:lnTo>
                <a:lnTo>
                  <a:pt x="12907" y="452641"/>
                </a:lnTo>
                <a:lnTo>
                  <a:pt x="11576" y="489468"/>
                </a:lnTo>
                <a:lnTo>
                  <a:pt x="10934" y="505118"/>
                </a:lnTo>
                <a:lnTo>
                  <a:pt x="10606" y="512165"/>
                </a:lnTo>
                <a:lnTo>
                  <a:pt x="10255" y="518664"/>
                </a:lnTo>
                <a:lnTo>
                  <a:pt x="9881" y="524585"/>
                </a:lnTo>
                <a:lnTo>
                  <a:pt x="9036" y="539571"/>
                </a:lnTo>
                <a:lnTo>
                  <a:pt x="8295" y="548141"/>
                </a:lnTo>
                <a:close/>
              </a:path>
            </a:pathLst>
          </a:custGeom>
          <a:solidFill>
            <a:srgbClr val="F1B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324842" y="7973932"/>
            <a:ext cx="13970" cy="264160"/>
          </a:xfrm>
          <a:custGeom>
            <a:avLst/>
            <a:gdLst/>
            <a:ahLst/>
            <a:cxnLst/>
            <a:rect l="l" t="t" r="r" b="b"/>
            <a:pathLst>
              <a:path w="13970" h="264159">
                <a:moveTo>
                  <a:pt x="7607" y="264085"/>
                </a:moveTo>
                <a:lnTo>
                  <a:pt x="6267" y="264085"/>
                </a:lnTo>
                <a:lnTo>
                  <a:pt x="5778" y="261121"/>
                </a:lnTo>
                <a:lnTo>
                  <a:pt x="1606" y="222827"/>
                </a:lnTo>
                <a:lnTo>
                  <a:pt x="0" y="180521"/>
                </a:lnTo>
                <a:lnTo>
                  <a:pt x="262" y="168743"/>
                </a:lnTo>
                <a:lnTo>
                  <a:pt x="693" y="156672"/>
                </a:lnTo>
                <a:lnTo>
                  <a:pt x="1179" y="144407"/>
                </a:lnTo>
                <a:lnTo>
                  <a:pt x="1606" y="132042"/>
                </a:lnTo>
                <a:lnTo>
                  <a:pt x="3068" y="83560"/>
                </a:lnTo>
                <a:lnTo>
                  <a:pt x="3800" y="61252"/>
                </a:lnTo>
                <a:lnTo>
                  <a:pt x="6267" y="0"/>
                </a:lnTo>
                <a:lnTo>
                  <a:pt x="7602" y="0"/>
                </a:lnTo>
                <a:lnTo>
                  <a:pt x="10074" y="61252"/>
                </a:lnTo>
                <a:lnTo>
                  <a:pt x="10805" y="83560"/>
                </a:lnTo>
                <a:lnTo>
                  <a:pt x="12264" y="132042"/>
                </a:lnTo>
                <a:lnTo>
                  <a:pt x="12693" y="144407"/>
                </a:lnTo>
                <a:lnTo>
                  <a:pt x="13179" y="156672"/>
                </a:lnTo>
                <a:lnTo>
                  <a:pt x="13610" y="168743"/>
                </a:lnTo>
                <a:lnTo>
                  <a:pt x="13875" y="180521"/>
                </a:lnTo>
                <a:lnTo>
                  <a:pt x="13739" y="191921"/>
                </a:lnTo>
                <a:lnTo>
                  <a:pt x="10819" y="239721"/>
                </a:lnTo>
                <a:lnTo>
                  <a:pt x="8096" y="261121"/>
                </a:lnTo>
                <a:lnTo>
                  <a:pt x="7607" y="264085"/>
                </a:lnTo>
                <a:close/>
              </a:path>
            </a:pathLst>
          </a:custGeom>
          <a:solidFill>
            <a:srgbClr val="8FD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056504" y="8284620"/>
            <a:ext cx="13970" cy="293370"/>
          </a:xfrm>
          <a:custGeom>
            <a:avLst/>
            <a:gdLst/>
            <a:ahLst/>
            <a:cxnLst/>
            <a:rect l="l" t="t" r="r" b="b"/>
            <a:pathLst>
              <a:path w="13970" h="293370">
                <a:moveTo>
                  <a:pt x="6251" y="292948"/>
                </a:moveTo>
                <a:lnTo>
                  <a:pt x="953" y="247087"/>
                </a:lnTo>
                <a:lnTo>
                  <a:pt x="0" y="212785"/>
                </a:lnTo>
                <a:lnTo>
                  <a:pt x="56" y="200136"/>
                </a:lnTo>
                <a:lnTo>
                  <a:pt x="516" y="187079"/>
                </a:lnTo>
                <a:lnTo>
                  <a:pt x="1148" y="173698"/>
                </a:lnTo>
                <a:lnTo>
                  <a:pt x="1839" y="160098"/>
                </a:lnTo>
                <a:lnTo>
                  <a:pt x="2475" y="146388"/>
                </a:lnTo>
                <a:lnTo>
                  <a:pt x="4752" y="92628"/>
                </a:lnTo>
                <a:lnTo>
                  <a:pt x="5860" y="67896"/>
                </a:lnTo>
                <a:lnTo>
                  <a:pt x="9359" y="0"/>
                </a:lnTo>
                <a:lnTo>
                  <a:pt x="10688" y="10"/>
                </a:lnTo>
                <a:lnTo>
                  <a:pt x="12130" y="67989"/>
                </a:lnTo>
                <a:lnTo>
                  <a:pt x="12488" y="92746"/>
                </a:lnTo>
                <a:lnTo>
                  <a:pt x="13134" y="146560"/>
                </a:lnTo>
                <a:lnTo>
                  <a:pt x="13353" y="160275"/>
                </a:lnTo>
                <a:lnTo>
                  <a:pt x="13633" y="173885"/>
                </a:lnTo>
                <a:lnTo>
                  <a:pt x="13862" y="187280"/>
                </a:lnTo>
                <a:lnTo>
                  <a:pt x="13932" y="200350"/>
                </a:lnTo>
                <a:lnTo>
                  <a:pt x="13601" y="212992"/>
                </a:lnTo>
                <a:lnTo>
                  <a:pt x="9877" y="265972"/>
                </a:lnTo>
                <a:lnTo>
                  <a:pt x="6792" y="289667"/>
                </a:lnTo>
                <a:lnTo>
                  <a:pt x="6251" y="292948"/>
                </a:lnTo>
                <a:close/>
              </a:path>
            </a:pathLst>
          </a:custGeom>
          <a:solidFill>
            <a:srgbClr val="F1B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388141" y="8284620"/>
            <a:ext cx="13970" cy="293370"/>
          </a:xfrm>
          <a:custGeom>
            <a:avLst/>
            <a:gdLst/>
            <a:ahLst/>
            <a:cxnLst/>
            <a:rect l="l" t="t" r="r" b="b"/>
            <a:pathLst>
              <a:path w="13970" h="293370">
                <a:moveTo>
                  <a:pt x="7607" y="292938"/>
                </a:moveTo>
                <a:lnTo>
                  <a:pt x="6278" y="292938"/>
                </a:lnTo>
                <a:lnTo>
                  <a:pt x="5788" y="289647"/>
                </a:lnTo>
                <a:lnTo>
                  <a:pt x="1616" y="247165"/>
                </a:lnTo>
                <a:lnTo>
                  <a:pt x="0" y="200245"/>
                </a:lnTo>
                <a:lnTo>
                  <a:pt x="265" y="187177"/>
                </a:lnTo>
                <a:lnTo>
                  <a:pt x="698" y="173786"/>
                </a:lnTo>
                <a:lnTo>
                  <a:pt x="1186" y="160179"/>
                </a:lnTo>
                <a:lnTo>
                  <a:pt x="1616" y="146466"/>
                </a:lnTo>
                <a:lnTo>
                  <a:pt x="3073" y="92688"/>
                </a:lnTo>
                <a:lnTo>
                  <a:pt x="3806" y="67946"/>
                </a:lnTo>
                <a:lnTo>
                  <a:pt x="6278" y="0"/>
                </a:lnTo>
                <a:lnTo>
                  <a:pt x="7607" y="0"/>
                </a:lnTo>
                <a:lnTo>
                  <a:pt x="10074" y="67946"/>
                </a:lnTo>
                <a:lnTo>
                  <a:pt x="10805" y="92688"/>
                </a:lnTo>
                <a:lnTo>
                  <a:pt x="12264" y="146466"/>
                </a:lnTo>
                <a:lnTo>
                  <a:pt x="12696" y="160179"/>
                </a:lnTo>
                <a:lnTo>
                  <a:pt x="13184" y="173786"/>
                </a:lnTo>
                <a:lnTo>
                  <a:pt x="13615" y="187177"/>
                </a:lnTo>
                <a:lnTo>
                  <a:pt x="13881" y="200245"/>
                </a:lnTo>
                <a:lnTo>
                  <a:pt x="13745" y="212892"/>
                </a:lnTo>
                <a:lnTo>
                  <a:pt x="10820" y="265902"/>
                </a:lnTo>
                <a:lnTo>
                  <a:pt x="8098" y="289647"/>
                </a:lnTo>
                <a:lnTo>
                  <a:pt x="7607" y="292938"/>
                </a:lnTo>
                <a:close/>
              </a:path>
            </a:pathLst>
          </a:custGeom>
          <a:solidFill>
            <a:srgbClr val="E46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966800" y="8284620"/>
            <a:ext cx="13970" cy="302260"/>
          </a:xfrm>
          <a:custGeom>
            <a:avLst/>
            <a:gdLst/>
            <a:ahLst/>
            <a:cxnLst/>
            <a:rect l="l" t="t" r="r" b="b"/>
            <a:pathLst>
              <a:path w="13970" h="302259">
                <a:moveTo>
                  <a:pt x="7607" y="301810"/>
                </a:moveTo>
                <a:lnTo>
                  <a:pt x="6273" y="301810"/>
                </a:lnTo>
                <a:lnTo>
                  <a:pt x="5783" y="298419"/>
                </a:lnTo>
                <a:lnTo>
                  <a:pt x="1616" y="254650"/>
                </a:lnTo>
                <a:lnTo>
                  <a:pt x="0" y="206318"/>
                </a:lnTo>
                <a:lnTo>
                  <a:pt x="264" y="192853"/>
                </a:lnTo>
                <a:lnTo>
                  <a:pt x="698" y="179053"/>
                </a:lnTo>
                <a:lnTo>
                  <a:pt x="1187" y="165031"/>
                </a:lnTo>
                <a:lnTo>
                  <a:pt x="1616" y="150897"/>
                </a:lnTo>
                <a:lnTo>
                  <a:pt x="3086" y="95496"/>
                </a:lnTo>
                <a:lnTo>
                  <a:pt x="3819" y="70000"/>
                </a:lnTo>
                <a:lnTo>
                  <a:pt x="6273" y="0"/>
                </a:lnTo>
                <a:lnTo>
                  <a:pt x="7607" y="0"/>
                </a:lnTo>
                <a:lnTo>
                  <a:pt x="10081" y="70000"/>
                </a:lnTo>
                <a:lnTo>
                  <a:pt x="10812" y="95496"/>
                </a:lnTo>
                <a:lnTo>
                  <a:pt x="12269" y="150897"/>
                </a:lnTo>
                <a:lnTo>
                  <a:pt x="12696" y="165031"/>
                </a:lnTo>
                <a:lnTo>
                  <a:pt x="13180" y="179053"/>
                </a:lnTo>
                <a:lnTo>
                  <a:pt x="13613" y="192853"/>
                </a:lnTo>
                <a:lnTo>
                  <a:pt x="13881" y="206318"/>
                </a:lnTo>
                <a:lnTo>
                  <a:pt x="13743" y="219344"/>
                </a:lnTo>
                <a:lnTo>
                  <a:pt x="10826" y="273954"/>
                </a:lnTo>
                <a:lnTo>
                  <a:pt x="8098" y="298419"/>
                </a:lnTo>
                <a:lnTo>
                  <a:pt x="7607" y="301810"/>
                </a:lnTo>
                <a:close/>
              </a:path>
            </a:pathLst>
          </a:custGeom>
          <a:solidFill>
            <a:srgbClr val="B4CD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747258" y="7973932"/>
            <a:ext cx="13970" cy="264160"/>
          </a:xfrm>
          <a:custGeom>
            <a:avLst/>
            <a:gdLst/>
            <a:ahLst/>
            <a:cxnLst/>
            <a:rect l="l" t="t" r="r" b="b"/>
            <a:pathLst>
              <a:path w="13970" h="264159">
                <a:moveTo>
                  <a:pt x="7607" y="264085"/>
                </a:moveTo>
                <a:lnTo>
                  <a:pt x="6273" y="264085"/>
                </a:lnTo>
                <a:lnTo>
                  <a:pt x="5785" y="261121"/>
                </a:lnTo>
                <a:lnTo>
                  <a:pt x="1616" y="222827"/>
                </a:lnTo>
                <a:lnTo>
                  <a:pt x="0" y="180521"/>
                </a:lnTo>
                <a:lnTo>
                  <a:pt x="264" y="168743"/>
                </a:lnTo>
                <a:lnTo>
                  <a:pt x="698" y="156672"/>
                </a:lnTo>
                <a:lnTo>
                  <a:pt x="1187" y="144407"/>
                </a:lnTo>
                <a:lnTo>
                  <a:pt x="1616" y="132042"/>
                </a:lnTo>
                <a:lnTo>
                  <a:pt x="3077" y="83560"/>
                </a:lnTo>
                <a:lnTo>
                  <a:pt x="3806" y="61252"/>
                </a:lnTo>
                <a:lnTo>
                  <a:pt x="6273" y="0"/>
                </a:lnTo>
                <a:lnTo>
                  <a:pt x="7607" y="0"/>
                </a:lnTo>
                <a:lnTo>
                  <a:pt x="10072" y="61252"/>
                </a:lnTo>
                <a:lnTo>
                  <a:pt x="10807" y="83560"/>
                </a:lnTo>
                <a:lnTo>
                  <a:pt x="12269" y="132042"/>
                </a:lnTo>
                <a:lnTo>
                  <a:pt x="12696" y="144407"/>
                </a:lnTo>
                <a:lnTo>
                  <a:pt x="13181" y="156672"/>
                </a:lnTo>
                <a:lnTo>
                  <a:pt x="13615" y="168743"/>
                </a:lnTo>
                <a:lnTo>
                  <a:pt x="13886" y="180521"/>
                </a:lnTo>
                <a:lnTo>
                  <a:pt x="13750" y="191921"/>
                </a:lnTo>
                <a:lnTo>
                  <a:pt x="10819" y="239721"/>
                </a:lnTo>
                <a:lnTo>
                  <a:pt x="8095" y="261121"/>
                </a:lnTo>
                <a:lnTo>
                  <a:pt x="7607" y="264085"/>
                </a:lnTo>
                <a:close/>
              </a:path>
            </a:pathLst>
          </a:custGeom>
          <a:solidFill>
            <a:srgbClr val="8BD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730337" y="8400008"/>
            <a:ext cx="13970" cy="248920"/>
          </a:xfrm>
          <a:custGeom>
            <a:avLst/>
            <a:gdLst/>
            <a:ahLst/>
            <a:cxnLst/>
            <a:rect l="l" t="t" r="r" b="b"/>
            <a:pathLst>
              <a:path w="13970" h="248920">
                <a:moveTo>
                  <a:pt x="6971" y="248567"/>
                </a:moveTo>
                <a:lnTo>
                  <a:pt x="1965" y="209774"/>
                </a:lnTo>
                <a:lnTo>
                  <a:pt x="0" y="169980"/>
                </a:lnTo>
                <a:lnTo>
                  <a:pt x="165" y="158887"/>
                </a:lnTo>
                <a:lnTo>
                  <a:pt x="494" y="147522"/>
                </a:lnTo>
                <a:lnTo>
                  <a:pt x="877" y="135972"/>
                </a:lnTo>
                <a:lnTo>
                  <a:pt x="1204" y="124328"/>
                </a:lnTo>
                <a:lnTo>
                  <a:pt x="2257" y="78694"/>
                </a:lnTo>
                <a:lnTo>
                  <a:pt x="2801" y="57692"/>
                </a:lnTo>
                <a:lnTo>
                  <a:pt x="4755" y="26"/>
                </a:lnTo>
                <a:lnTo>
                  <a:pt x="6085" y="0"/>
                </a:lnTo>
                <a:lnTo>
                  <a:pt x="9069" y="57635"/>
                </a:lnTo>
                <a:lnTo>
                  <a:pt x="9987" y="78623"/>
                </a:lnTo>
                <a:lnTo>
                  <a:pt x="11857" y="124249"/>
                </a:lnTo>
                <a:lnTo>
                  <a:pt x="12392" y="135876"/>
                </a:lnTo>
                <a:lnTo>
                  <a:pt x="12981" y="147415"/>
                </a:lnTo>
                <a:lnTo>
                  <a:pt x="13512" y="158774"/>
                </a:lnTo>
                <a:lnTo>
                  <a:pt x="13870" y="169861"/>
                </a:lnTo>
                <a:lnTo>
                  <a:pt x="13831" y="180585"/>
                </a:lnTo>
                <a:lnTo>
                  <a:pt x="11319" y="225591"/>
                </a:lnTo>
                <a:lnTo>
                  <a:pt x="8311" y="248552"/>
                </a:lnTo>
                <a:lnTo>
                  <a:pt x="6971" y="248567"/>
                </a:lnTo>
                <a:close/>
              </a:path>
            </a:pathLst>
          </a:custGeom>
          <a:solidFill>
            <a:srgbClr val="F57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641538" y="8704050"/>
            <a:ext cx="13970" cy="308610"/>
          </a:xfrm>
          <a:custGeom>
            <a:avLst/>
            <a:gdLst/>
            <a:ahLst/>
            <a:cxnLst/>
            <a:rect l="l" t="t" r="r" b="b"/>
            <a:pathLst>
              <a:path w="13970" h="308609">
                <a:moveTo>
                  <a:pt x="6971" y="308471"/>
                </a:moveTo>
                <a:lnTo>
                  <a:pt x="1965" y="260311"/>
                </a:lnTo>
                <a:lnTo>
                  <a:pt x="0" y="210921"/>
                </a:lnTo>
                <a:lnTo>
                  <a:pt x="163" y="197155"/>
                </a:lnTo>
                <a:lnTo>
                  <a:pt x="492" y="183049"/>
                </a:lnTo>
                <a:lnTo>
                  <a:pt x="874" y="168718"/>
                </a:lnTo>
                <a:lnTo>
                  <a:pt x="1199" y="154275"/>
                </a:lnTo>
                <a:lnTo>
                  <a:pt x="2259" y="97627"/>
                </a:lnTo>
                <a:lnTo>
                  <a:pt x="2804" y="71562"/>
                </a:lnTo>
                <a:lnTo>
                  <a:pt x="4755" y="0"/>
                </a:lnTo>
                <a:lnTo>
                  <a:pt x="6090" y="0"/>
                </a:lnTo>
                <a:lnTo>
                  <a:pt x="9069" y="71522"/>
                </a:lnTo>
                <a:lnTo>
                  <a:pt x="9987" y="97573"/>
                </a:lnTo>
                <a:lnTo>
                  <a:pt x="11857" y="154196"/>
                </a:lnTo>
                <a:lnTo>
                  <a:pt x="12391" y="168628"/>
                </a:lnTo>
                <a:lnTo>
                  <a:pt x="12980" y="182950"/>
                </a:lnTo>
                <a:lnTo>
                  <a:pt x="13512" y="197050"/>
                </a:lnTo>
                <a:lnTo>
                  <a:pt x="13875" y="210817"/>
                </a:lnTo>
                <a:lnTo>
                  <a:pt x="13833" y="224132"/>
                </a:lnTo>
                <a:lnTo>
                  <a:pt x="11316" y="279973"/>
                </a:lnTo>
                <a:lnTo>
                  <a:pt x="8306" y="308456"/>
                </a:lnTo>
                <a:lnTo>
                  <a:pt x="6971" y="308471"/>
                </a:lnTo>
                <a:close/>
              </a:path>
            </a:pathLst>
          </a:custGeom>
          <a:solidFill>
            <a:srgbClr val="8BD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358903" y="8637473"/>
            <a:ext cx="13970" cy="244475"/>
          </a:xfrm>
          <a:custGeom>
            <a:avLst/>
            <a:gdLst/>
            <a:ahLst/>
            <a:cxnLst/>
            <a:rect l="l" t="t" r="r" b="b"/>
            <a:pathLst>
              <a:path w="13970" h="244475">
                <a:moveTo>
                  <a:pt x="7607" y="244110"/>
                </a:moveTo>
                <a:lnTo>
                  <a:pt x="6267" y="244110"/>
                </a:lnTo>
                <a:lnTo>
                  <a:pt x="5779" y="241370"/>
                </a:lnTo>
                <a:lnTo>
                  <a:pt x="984" y="197045"/>
                </a:lnTo>
                <a:lnTo>
                  <a:pt x="0" y="166874"/>
                </a:lnTo>
                <a:lnTo>
                  <a:pt x="264" y="155985"/>
                </a:lnTo>
                <a:lnTo>
                  <a:pt x="696" y="144821"/>
                </a:lnTo>
                <a:lnTo>
                  <a:pt x="1182" y="133478"/>
                </a:lnTo>
                <a:lnTo>
                  <a:pt x="1611" y="122050"/>
                </a:lnTo>
                <a:lnTo>
                  <a:pt x="3073" y="77237"/>
                </a:lnTo>
                <a:lnTo>
                  <a:pt x="3806" y="56616"/>
                </a:lnTo>
                <a:lnTo>
                  <a:pt x="6267" y="0"/>
                </a:lnTo>
                <a:lnTo>
                  <a:pt x="7607" y="0"/>
                </a:lnTo>
                <a:lnTo>
                  <a:pt x="10074" y="56616"/>
                </a:lnTo>
                <a:lnTo>
                  <a:pt x="10805" y="77237"/>
                </a:lnTo>
                <a:lnTo>
                  <a:pt x="12264" y="122050"/>
                </a:lnTo>
                <a:lnTo>
                  <a:pt x="12694" y="133478"/>
                </a:lnTo>
                <a:lnTo>
                  <a:pt x="13182" y="144821"/>
                </a:lnTo>
                <a:lnTo>
                  <a:pt x="13615" y="155985"/>
                </a:lnTo>
                <a:lnTo>
                  <a:pt x="13881" y="166874"/>
                </a:lnTo>
                <a:lnTo>
                  <a:pt x="13744" y="177407"/>
                </a:lnTo>
                <a:lnTo>
                  <a:pt x="10819" y="221587"/>
                </a:lnTo>
                <a:lnTo>
                  <a:pt x="8096" y="241370"/>
                </a:lnTo>
                <a:lnTo>
                  <a:pt x="7607" y="244110"/>
                </a:lnTo>
                <a:close/>
              </a:path>
            </a:pathLst>
          </a:custGeom>
          <a:solidFill>
            <a:srgbClr val="F57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801870" y="8626370"/>
            <a:ext cx="13970" cy="255270"/>
          </a:xfrm>
          <a:custGeom>
            <a:avLst/>
            <a:gdLst/>
            <a:ahLst/>
            <a:cxnLst/>
            <a:rect l="l" t="t" r="r" b="b"/>
            <a:pathLst>
              <a:path w="13970" h="255270">
                <a:moveTo>
                  <a:pt x="7675" y="255229"/>
                </a:moveTo>
                <a:lnTo>
                  <a:pt x="2325" y="215435"/>
                </a:lnTo>
                <a:lnTo>
                  <a:pt x="0" y="174589"/>
                </a:lnTo>
                <a:lnTo>
                  <a:pt x="68" y="163196"/>
                </a:lnTo>
                <a:lnTo>
                  <a:pt x="297" y="151522"/>
                </a:lnTo>
                <a:lnTo>
                  <a:pt x="575" y="139661"/>
                </a:lnTo>
                <a:lnTo>
                  <a:pt x="787" y="127705"/>
                </a:lnTo>
                <a:lnTo>
                  <a:pt x="1443" y="80824"/>
                </a:lnTo>
                <a:lnTo>
                  <a:pt x="1802" y="59254"/>
                </a:lnTo>
                <a:lnTo>
                  <a:pt x="3232" y="15"/>
                </a:lnTo>
                <a:lnTo>
                  <a:pt x="4578" y="0"/>
                </a:lnTo>
                <a:lnTo>
                  <a:pt x="8065" y="59145"/>
                </a:lnTo>
                <a:lnTo>
                  <a:pt x="9173" y="80691"/>
                </a:lnTo>
                <a:lnTo>
                  <a:pt x="11456" y="127523"/>
                </a:lnTo>
                <a:lnTo>
                  <a:pt x="12090" y="139464"/>
                </a:lnTo>
                <a:lnTo>
                  <a:pt x="12778" y="151307"/>
                </a:lnTo>
                <a:lnTo>
                  <a:pt x="13409" y="162961"/>
                </a:lnTo>
                <a:lnTo>
                  <a:pt x="13870" y="174333"/>
                </a:lnTo>
                <a:lnTo>
                  <a:pt x="13929" y="185359"/>
                </a:lnTo>
                <a:lnTo>
                  <a:pt x="13774" y="195916"/>
                </a:lnTo>
                <a:lnTo>
                  <a:pt x="10513" y="244213"/>
                </a:lnTo>
                <a:lnTo>
                  <a:pt x="9010" y="255213"/>
                </a:lnTo>
                <a:lnTo>
                  <a:pt x="7675" y="255229"/>
                </a:lnTo>
                <a:close/>
              </a:path>
            </a:pathLst>
          </a:custGeom>
          <a:solidFill>
            <a:srgbClr val="F577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035292" y="8637473"/>
            <a:ext cx="13970" cy="244475"/>
          </a:xfrm>
          <a:custGeom>
            <a:avLst/>
            <a:gdLst/>
            <a:ahLst/>
            <a:cxnLst/>
            <a:rect l="l" t="t" r="r" b="b"/>
            <a:pathLst>
              <a:path w="13970" h="244475">
                <a:moveTo>
                  <a:pt x="7613" y="244110"/>
                </a:moveTo>
                <a:lnTo>
                  <a:pt x="6262" y="244110"/>
                </a:lnTo>
                <a:lnTo>
                  <a:pt x="5774" y="241370"/>
                </a:lnTo>
                <a:lnTo>
                  <a:pt x="985" y="197045"/>
                </a:lnTo>
                <a:lnTo>
                  <a:pt x="0" y="166874"/>
                </a:lnTo>
                <a:lnTo>
                  <a:pt x="264" y="155985"/>
                </a:lnTo>
                <a:lnTo>
                  <a:pt x="698" y="144821"/>
                </a:lnTo>
                <a:lnTo>
                  <a:pt x="1187" y="133478"/>
                </a:lnTo>
                <a:lnTo>
                  <a:pt x="1616" y="122050"/>
                </a:lnTo>
                <a:lnTo>
                  <a:pt x="3077" y="77237"/>
                </a:lnTo>
                <a:lnTo>
                  <a:pt x="3809" y="56616"/>
                </a:lnTo>
                <a:lnTo>
                  <a:pt x="6262" y="0"/>
                </a:lnTo>
                <a:lnTo>
                  <a:pt x="7613" y="0"/>
                </a:lnTo>
                <a:lnTo>
                  <a:pt x="10071" y="56616"/>
                </a:lnTo>
                <a:lnTo>
                  <a:pt x="10803" y="77237"/>
                </a:lnTo>
                <a:lnTo>
                  <a:pt x="12269" y="122050"/>
                </a:lnTo>
                <a:lnTo>
                  <a:pt x="12695" y="133478"/>
                </a:lnTo>
                <a:lnTo>
                  <a:pt x="13179" y="144821"/>
                </a:lnTo>
                <a:lnTo>
                  <a:pt x="13608" y="155985"/>
                </a:lnTo>
                <a:lnTo>
                  <a:pt x="13870" y="166874"/>
                </a:lnTo>
                <a:lnTo>
                  <a:pt x="13735" y="177407"/>
                </a:lnTo>
                <a:lnTo>
                  <a:pt x="10820" y="221587"/>
                </a:lnTo>
                <a:lnTo>
                  <a:pt x="8100" y="241370"/>
                </a:lnTo>
                <a:lnTo>
                  <a:pt x="7613" y="244110"/>
                </a:lnTo>
                <a:close/>
              </a:path>
            </a:pathLst>
          </a:custGeom>
          <a:solidFill>
            <a:srgbClr val="8CD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799534" y="7592238"/>
            <a:ext cx="13970" cy="337820"/>
          </a:xfrm>
          <a:custGeom>
            <a:avLst/>
            <a:gdLst/>
            <a:ahLst/>
            <a:cxnLst/>
            <a:rect l="l" t="t" r="r" b="b"/>
            <a:pathLst>
              <a:path w="13970" h="337820">
                <a:moveTo>
                  <a:pt x="6914" y="337324"/>
                </a:moveTo>
                <a:lnTo>
                  <a:pt x="1256" y="284571"/>
                </a:lnTo>
                <a:lnTo>
                  <a:pt x="41" y="245097"/>
                </a:lnTo>
                <a:lnTo>
                  <a:pt x="0" y="230542"/>
                </a:lnTo>
                <a:lnTo>
                  <a:pt x="365" y="215492"/>
                </a:lnTo>
                <a:lnTo>
                  <a:pt x="899" y="200075"/>
                </a:lnTo>
                <a:lnTo>
                  <a:pt x="1488" y="184411"/>
                </a:lnTo>
                <a:lnTo>
                  <a:pt x="2018" y="168620"/>
                </a:lnTo>
                <a:lnTo>
                  <a:pt x="3894" y="106705"/>
                </a:lnTo>
                <a:lnTo>
                  <a:pt x="4812" y="78218"/>
                </a:lnTo>
                <a:lnTo>
                  <a:pt x="7795" y="0"/>
                </a:lnTo>
                <a:lnTo>
                  <a:pt x="9130" y="0"/>
                </a:lnTo>
                <a:lnTo>
                  <a:pt x="11081" y="78257"/>
                </a:lnTo>
                <a:lnTo>
                  <a:pt x="11627" y="106752"/>
                </a:lnTo>
                <a:lnTo>
                  <a:pt x="12681" y="168688"/>
                </a:lnTo>
                <a:lnTo>
                  <a:pt x="13007" y="184483"/>
                </a:lnTo>
                <a:lnTo>
                  <a:pt x="13389" y="200155"/>
                </a:lnTo>
                <a:lnTo>
                  <a:pt x="13718" y="215580"/>
                </a:lnTo>
                <a:lnTo>
                  <a:pt x="13886" y="230630"/>
                </a:lnTo>
                <a:lnTo>
                  <a:pt x="13650" y="245186"/>
                </a:lnTo>
                <a:lnTo>
                  <a:pt x="11920" y="284649"/>
                </a:lnTo>
                <a:lnTo>
                  <a:pt x="8701" y="322836"/>
                </a:lnTo>
                <a:lnTo>
                  <a:pt x="7428" y="333537"/>
                </a:lnTo>
                <a:lnTo>
                  <a:pt x="6914" y="337324"/>
                </a:lnTo>
                <a:close/>
              </a:path>
            </a:pathLst>
          </a:custGeom>
          <a:solidFill>
            <a:srgbClr val="F1B05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30708" y="8401061"/>
            <a:ext cx="72428" cy="193698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10795665" y="6786641"/>
            <a:ext cx="261620" cy="515620"/>
          </a:xfrm>
          <a:custGeom>
            <a:avLst/>
            <a:gdLst/>
            <a:ahLst/>
            <a:cxnLst/>
            <a:rect l="l" t="t" r="r" b="b"/>
            <a:pathLst>
              <a:path w="261620" h="515620">
                <a:moveTo>
                  <a:pt x="260615" y="515452"/>
                </a:moveTo>
                <a:lnTo>
                  <a:pt x="259807" y="515186"/>
                </a:lnTo>
                <a:lnTo>
                  <a:pt x="255062" y="507498"/>
                </a:lnTo>
                <a:lnTo>
                  <a:pt x="247151" y="493851"/>
                </a:lnTo>
                <a:lnTo>
                  <a:pt x="243987" y="488475"/>
                </a:lnTo>
                <a:lnTo>
                  <a:pt x="240575" y="482551"/>
                </a:lnTo>
                <a:lnTo>
                  <a:pt x="236922" y="476101"/>
                </a:lnTo>
                <a:lnTo>
                  <a:pt x="228876" y="461735"/>
                </a:lnTo>
                <a:lnTo>
                  <a:pt x="224451" y="453895"/>
                </a:lnTo>
                <a:lnTo>
                  <a:pt x="204995" y="418403"/>
                </a:lnTo>
                <a:lnTo>
                  <a:pt x="183368" y="377406"/>
                </a:lnTo>
                <a:lnTo>
                  <a:pt x="177753" y="366442"/>
                </a:lnTo>
                <a:lnTo>
                  <a:pt x="172005" y="355276"/>
                </a:lnTo>
                <a:lnTo>
                  <a:pt x="160647" y="332218"/>
                </a:lnTo>
                <a:lnTo>
                  <a:pt x="149134" y="308527"/>
                </a:lnTo>
                <a:lnTo>
                  <a:pt x="125747" y="260139"/>
                </a:lnTo>
                <a:lnTo>
                  <a:pt x="58064" y="121287"/>
                </a:lnTo>
                <a:lnTo>
                  <a:pt x="0" y="886"/>
                </a:lnTo>
                <a:lnTo>
                  <a:pt x="207" y="297"/>
                </a:lnTo>
                <a:lnTo>
                  <a:pt x="312" y="0"/>
                </a:lnTo>
                <a:lnTo>
                  <a:pt x="1194" y="297"/>
                </a:lnTo>
                <a:lnTo>
                  <a:pt x="63646" y="118457"/>
                </a:lnTo>
                <a:lnTo>
                  <a:pt x="135259" y="255328"/>
                </a:lnTo>
                <a:lnTo>
                  <a:pt x="160334" y="302877"/>
                </a:lnTo>
                <a:lnTo>
                  <a:pt x="172568" y="326210"/>
                </a:lnTo>
                <a:lnTo>
                  <a:pt x="184384" y="349042"/>
                </a:lnTo>
                <a:lnTo>
                  <a:pt x="189954" y="360286"/>
                </a:lnTo>
                <a:lnTo>
                  <a:pt x="195446" y="371303"/>
                </a:lnTo>
                <a:lnTo>
                  <a:pt x="215630" y="413040"/>
                </a:lnTo>
                <a:lnTo>
                  <a:pt x="243119" y="472966"/>
                </a:lnTo>
                <a:lnTo>
                  <a:pt x="251323" y="491724"/>
                </a:lnTo>
                <a:lnTo>
                  <a:pt x="257622" y="506210"/>
                </a:lnTo>
                <a:lnTo>
                  <a:pt x="261001" y="514582"/>
                </a:lnTo>
                <a:lnTo>
                  <a:pt x="260733" y="515186"/>
                </a:lnTo>
                <a:lnTo>
                  <a:pt x="260615" y="515452"/>
                </a:lnTo>
                <a:close/>
              </a:path>
            </a:pathLst>
          </a:custGeom>
          <a:solidFill>
            <a:srgbClr val="A51D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1057470" y="7354132"/>
            <a:ext cx="13970" cy="576580"/>
          </a:xfrm>
          <a:custGeom>
            <a:avLst/>
            <a:gdLst/>
            <a:ahLst/>
            <a:cxnLst/>
            <a:rect l="l" t="t" r="r" b="b"/>
            <a:pathLst>
              <a:path w="13970" h="576579">
                <a:moveTo>
                  <a:pt x="6872" y="576029"/>
                </a:moveTo>
                <a:lnTo>
                  <a:pt x="6273" y="575430"/>
                </a:lnTo>
                <a:lnTo>
                  <a:pt x="5496" y="566448"/>
                </a:lnTo>
                <a:lnTo>
                  <a:pt x="4588" y="550727"/>
                </a:lnTo>
                <a:lnTo>
                  <a:pt x="4190" y="544521"/>
                </a:lnTo>
                <a:lnTo>
                  <a:pt x="3815" y="537711"/>
                </a:lnTo>
                <a:lnTo>
                  <a:pt x="3460" y="530324"/>
                </a:lnTo>
                <a:lnTo>
                  <a:pt x="2752" y="513916"/>
                </a:lnTo>
                <a:lnTo>
                  <a:pt x="2340" y="504947"/>
                </a:lnTo>
                <a:lnTo>
                  <a:pt x="980" y="464598"/>
                </a:lnTo>
                <a:lnTo>
                  <a:pt x="162" y="418362"/>
                </a:lnTo>
                <a:lnTo>
                  <a:pt x="97" y="406082"/>
                </a:lnTo>
                <a:lnTo>
                  <a:pt x="0" y="393569"/>
                </a:lnTo>
                <a:lnTo>
                  <a:pt x="261" y="367923"/>
                </a:lnTo>
                <a:lnTo>
                  <a:pt x="663" y="341646"/>
                </a:lnTo>
                <a:lnTo>
                  <a:pt x="1600" y="288043"/>
                </a:lnTo>
                <a:lnTo>
                  <a:pt x="3061" y="182514"/>
                </a:lnTo>
                <a:lnTo>
                  <a:pt x="3797" y="133961"/>
                </a:lnTo>
                <a:lnTo>
                  <a:pt x="6153" y="7106"/>
                </a:lnTo>
                <a:lnTo>
                  <a:pt x="6273" y="651"/>
                </a:lnTo>
                <a:lnTo>
                  <a:pt x="6940" y="0"/>
                </a:lnTo>
                <a:lnTo>
                  <a:pt x="7592" y="651"/>
                </a:lnTo>
                <a:lnTo>
                  <a:pt x="10061" y="133961"/>
                </a:lnTo>
                <a:lnTo>
                  <a:pt x="10794" y="182514"/>
                </a:lnTo>
                <a:lnTo>
                  <a:pt x="12264" y="288043"/>
                </a:lnTo>
                <a:lnTo>
                  <a:pt x="13201" y="341646"/>
                </a:lnTo>
                <a:lnTo>
                  <a:pt x="13603" y="367923"/>
                </a:lnTo>
                <a:lnTo>
                  <a:pt x="13865" y="393569"/>
                </a:lnTo>
                <a:lnTo>
                  <a:pt x="13767" y="406082"/>
                </a:lnTo>
                <a:lnTo>
                  <a:pt x="13700" y="418362"/>
                </a:lnTo>
                <a:lnTo>
                  <a:pt x="12884" y="464598"/>
                </a:lnTo>
                <a:lnTo>
                  <a:pt x="11524" y="504947"/>
                </a:lnTo>
                <a:lnTo>
                  <a:pt x="10741" y="522385"/>
                </a:lnTo>
                <a:lnTo>
                  <a:pt x="10405" y="530324"/>
                </a:lnTo>
                <a:lnTo>
                  <a:pt x="10050" y="537711"/>
                </a:lnTo>
                <a:lnTo>
                  <a:pt x="9674" y="544521"/>
                </a:lnTo>
                <a:lnTo>
                  <a:pt x="9276" y="550727"/>
                </a:lnTo>
                <a:lnTo>
                  <a:pt x="8369" y="566448"/>
                </a:lnTo>
                <a:lnTo>
                  <a:pt x="7592" y="575430"/>
                </a:lnTo>
                <a:lnTo>
                  <a:pt x="6872" y="576029"/>
                </a:lnTo>
                <a:close/>
              </a:path>
            </a:pathLst>
          </a:custGeom>
          <a:solidFill>
            <a:srgbClr val="8552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151831" y="7973291"/>
            <a:ext cx="13970" cy="265430"/>
          </a:xfrm>
          <a:custGeom>
            <a:avLst/>
            <a:gdLst/>
            <a:ahLst/>
            <a:cxnLst/>
            <a:rect l="l" t="t" r="r" b="b"/>
            <a:pathLst>
              <a:path w="13970" h="265429">
                <a:moveTo>
                  <a:pt x="7357" y="265274"/>
                </a:moveTo>
                <a:lnTo>
                  <a:pt x="1882" y="223504"/>
                </a:lnTo>
                <a:lnTo>
                  <a:pt x="0" y="181219"/>
                </a:lnTo>
                <a:lnTo>
                  <a:pt x="189" y="169431"/>
                </a:lnTo>
                <a:lnTo>
                  <a:pt x="544" y="157355"/>
                </a:lnTo>
                <a:lnTo>
                  <a:pt x="954" y="145088"/>
                </a:lnTo>
                <a:lnTo>
                  <a:pt x="1308" y="132725"/>
                </a:lnTo>
                <a:lnTo>
                  <a:pt x="2469" y="84227"/>
                </a:lnTo>
                <a:lnTo>
                  <a:pt x="3061" y="61913"/>
                </a:lnTo>
                <a:lnTo>
                  <a:pt x="5141" y="651"/>
                </a:lnTo>
                <a:lnTo>
                  <a:pt x="5819" y="0"/>
                </a:lnTo>
                <a:lnTo>
                  <a:pt x="6476" y="641"/>
                </a:lnTo>
                <a:lnTo>
                  <a:pt x="9323" y="61878"/>
                </a:lnTo>
                <a:lnTo>
                  <a:pt x="10194" y="84185"/>
                </a:lnTo>
                <a:lnTo>
                  <a:pt x="11962" y="132658"/>
                </a:lnTo>
                <a:lnTo>
                  <a:pt x="12473" y="145014"/>
                </a:lnTo>
                <a:lnTo>
                  <a:pt x="13037" y="157276"/>
                </a:lnTo>
                <a:lnTo>
                  <a:pt x="13544" y="169347"/>
                </a:lnTo>
                <a:lnTo>
                  <a:pt x="13886" y="181125"/>
                </a:lnTo>
                <a:lnTo>
                  <a:pt x="13824" y="192522"/>
                </a:lnTo>
                <a:lnTo>
                  <a:pt x="11196" y="240327"/>
                </a:lnTo>
                <a:lnTo>
                  <a:pt x="8129" y="264727"/>
                </a:lnTo>
                <a:lnTo>
                  <a:pt x="7357" y="265274"/>
                </a:lnTo>
                <a:close/>
              </a:path>
            </a:pathLst>
          </a:custGeom>
          <a:solidFill>
            <a:srgbClr val="2B5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1378307" y="8283942"/>
            <a:ext cx="15240" cy="598805"/>
            <a:chOff x="11378307" y="8283942"/>
            <a:chExt cx="15240" cy="598805"/>
          </a:xfrm>
        </p:grpSpPr>
        <p:sp>
          <p:nvSpPr>
            <p:cNvPr id="70" name="object 70"/>
            <p:cNvSpPr/>
            <p:nvPr/>
          </p:nvSpPr>
          <p:spPr>
            <a:xfrm>
              <a:off x="11378443" y="8283942"/>
              <a:ext cx="15240" cy="311785"/>
            </a:xfrm>
            <a:custGeom>
              <a:avLst/>
              <a:gdLst/>
              <a:ahLst/>
              <a:cxnLst/>
              <a:rect l="l" t="t" r="r" b="b"/>
              <a:pathLst>
                <a:path w="15240" h="311784">
                  <a:moveTo>
                    <a:pt x="7920" y="311417"/>
                  </a:moveTo>
                  <a:lnTo>
                    <a:pt x="1997" y="262391"/>
                  </a:lnTo>
                  <a:lnTo>
                    <a:pt x="0" y="212719"/>
                  </a:lnTo>
                  <a:lnTo>
                    <a:pt x="207" y="198888"/>
                  </a:lnTo>
                  <a:lnTo>
                    <a:pt x="598" y="184712"/>
                  </a:lnTo>
                  <a:lnTo>
                    <a:pt x="1050" y="170304"/>
                  </a:lnTo>
                  <a:lnTo>
                    <a:pt x="1439" y="155781"/>
                  </a:lnTo>
                  <a:lnTo>
                    <a:pt x="2715" y="98837"/>
                  </a:lnTo>
                  <a:lnTo>
                    <a:pt x="3364" y="72635"/>
                  </a:lnTo>
                  <a:lnTo>
                    <a:pt x="5657" y="693"/>
                  </a:lnTo>
                  <a:lnTo>
                    <a:pt x="6387" y="0"/>
                  </a:lnTo>
                  <a:lnTo>
                    <a:pt x="7107" y="677"/>
                  </a:lnTo>
                  <a:lnTo>
                    <a:pt x="10152" y="72596"/>
                  </a:lnTo>
                  <a:lnTo>
                    <a:pt x="11086" y="98784"/>
                  </a:lnTo>
                  <a:lnTo>
                    <a:pt x="12984" y="155713"/>
                  </a:lnTo>
                  <a:lnTo>
                    <a:pt x="13530" y="170229"/>
                  </a:lnTo>
                  <a:lnTo>
                    <a:pt x="14132" y="184635"/>
                  </a:lnTo>
                  <a:lnTo>
                    <a:pt x="14670" y="198816"/>
                  </a:lnTo>
                  <a:lnTo>
                    <a:pt x="15022" y="212657"/>
                  </a:lnTo>
                  <a:lnTo>
                    <a:pt x="14950" y="226033"/>
                  </a:lnTo>
                  <a:lnTo>
                    <a:pt x="12087" y="282166"/>
                  </a:lnTo>
                  <a:lnTo>
                    <a:pt x="8749" y="310807"/>
                  </a:lnTo>
                  <a:lnTo>
                    <a:pt x="7920" y="311417"/>
                  </a:lnTo>
                  <a:close/>
                </a:path>
              </a:pathLst>
            </a:custGeom>
            <a:solidFill>
              <a:srgbClr val="5870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1378307" y="8625734"/>
              <a:ext cx="13970" cy="256540"/>
            </a:xfrm>
            <a:custGeom>
              <a:avLst/>
              <a:gdLst/>
              <a:ahLst/>
              <a:cxnLst/>
              <a:rect l="l" t="t" r="r" b="b"/>
              <a:pathLst>
                <a:path w="13970" h="256540">
                  <a:moveTo>
                    <a:pt x="7227" y="256397"/>
                  </a:moveTo>
                  <a:lnTo>
                    <a:pt x="1845" y="216019"/>
                  </a:lnTo>
                  <a:lnTo>
                    <a:pt x="0" y="175157"/>
                  </a:lnTo>
                  <a:lnTo>
                    <a:pt x="177" y="163765"/>
                  </a:lnTo>
                  <a:lnTo>
                    <a:pt x="524" y="152095"/>
                  </a:lnTo>
                  <a:lnTo>
                    <a:pt x="925" y="140240"/>
                  </a:lnTo>
                  <a:lnTo>
                    <a:pt x="1267" y="128295"/>
                  </a:lnTo>
                  <a:lnTo>
                    <a:pt x="2407" y="81417"/>
                  </a:lnTo>
                  <a:lnTo>
                    <a:pt x="2985" y="59851"/>
                  </a:lnTo>
                  <a:lnTo>
                    <a:pt x="5031" y="641"/>
                  </a:lnTo>
                  <a:lnTo>
                    <a:pt x="5694" y="0"/>
                  </a:lnTo>
                  <a:lnTo>
                    <a:pt x="6340" y="641"/>
                  </a:lnTo>
                  <a:lnTo>
                    <a:pt x="9152" y="59811"/>
                  </a:lnTo>
                  <a:lnTo>
                    <a:pt x="10009" y="81367"/>
                  </a:lnTo>
                  <a:lnTo>
                    <a:pt x="11737" y="128211"/>
                  </a:lnTo>
                  <a:lnTo>
                    <a:pt x="12241" y="140156"/>
                  </a:lnTo>
                  <a:lnTo>
                    <a:pt x="12796" y="152008"/>
                  </a:lnTo>
                  <a:lnTo>
                    <a:pt x="13292" y="163675"/>
                  </a:lnTo>
                  <a:lnTo>
                    <a:pt x="13620" y="175063"/>
                  </a:lnTo>
                  <a:lnTo>
                    <a:pt x="13568" y="186073"/>
                  </a:lnTo>
                  <a:lnTo>
                    <a:pt x="11006" y="232288"/>
                  </a:lnTo>
                  <a:lnTo>
                    <a:pt x="7999" y="255865"/>
                  </a:lnTo>
                  <a:lnTo>
                    <a:pt x="7227" y="256397"/>
                  </a:lnTo>
                  <a:close/>
                </a:path>
              </a:pathLst>
            </a:custGeom>
            <a:solidFill>
              <a:srgbClr val="2D6A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/>
          <p:nvPr/>
        </p:nvSpPr>
        <p:spPr>
          <a:xfrm>
            <a:off x="10608083" y="8636848"/>
            <a:ext cx="13970" cy="256540"/>
          </a:xfrm>
          <a:custGeom>
            <a:avLst/>
            <a:gdLst/>
            <a:ahLst/>
            <a:cxnLst/>
            <a:rect l="l" t="t" r="r" b="b"/>
            <a:pathLst>
              <a:path w="13970" h="256540">
                <a:moveTo>
                  <a:pt x="7222" y="256402"/>
                </a:moveTo>
                <a:lnTo>
                  <a:pt x="1825" y="216019"/>
                </a:lnTo>
                <a:lnTo>
                  <a:pt x="0" y="175146"/>
                </a:lnTo>
                <a:lnTo>
                  <a:pt x="178" y="163754"/>
                </a:lnTo>
                <a:lnTo>
                  <a:pt x="522" y="152082"/>
                </a:lnTo>
                <a:lnTo>
                  <a:pt x="921" y="140225"/>
                </a:lnTo>
                <a:lnTo>
                  <a:pt x="1267" y="128279"/>
                </a:lnTo>
                <a:lnTo>
                  <a:pt x="2393" y="81411"/>
                </a:lnTo>
                <a:lnTo>
                  <a:pt x="2969" y="59846"/>
                </a:lnTo>
                <a:lnTo>
                  <a:pt x="5016" y="625"/>
                </a:lnTo>
                <a:lnTo>
                  <a:pt x="5699" y="0"/>
                </a:lnTo>
                <a:lnTo>
                  <a:pt x="6325" y="625"/>
                </a:lnTo>
                <a:lnTo>
                  <a:pt x="9137" y="59801"/>
                </a:lnTo>
                <a:lnTo>
                  <a:pt x="9997" y="81356"/>
                </a:lnTo>
                <a:lnTo>
                  <a:pt x="11748" y="128211"/>
                </a:lnTo>
                <a:lnTo>
                  <a:pt x="12244" y="140155"/>
                </a:lnTo>
                <a:lnTo>
                  <a:pt x="12798" y="152007"/>
                </a:lnTo>
                <a:lnTo>
                  <a:pt x="13296" y="163671"/>
                </a:lnTo>
                <a:lnTo>
                  <a:pt x="13625" y="175052"/>
                </a:lnTo>
                <a:lnTo>
                  <a:pt x="13568" y="186069"/>
                </a:lnTo>
                <a:lnTo>
                  <a:pt x="10996" y="232280"/>
                </a:lnTo>
                <a:lnTo>
                  <a:pt x="7983" y="255855"/>
                </a:lnTo>
                <a:lnTo>
                  <a:pt x="7222" y="256402"/>
                </a:lnTo>
                <a:close/>
              </a:path>
            </a:pathLst>
          </a:custGeom>
          <a:solidFill>
            <a:srgbClr val="971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049281" y="8703315"/>
            <a:ext cx="15240" cy="311785"/>
          </a:xfrm>
          <a:custGeom>
            <a:avLst/>
            <a:gdLst/>
            <a:ahLst/>
            <a:cxnLst/>
            <a:rect l="l" t="t" r="r" b="b"/>
            <a:pathLst>
              <a:path w="15240" h="311784">
                <a:moveTo>
                  <a:pt x="7926" y="311464"/>
                </a:moveTo>
                <a:lnTo>
                  <a:pt x="2007" y="262433"/>
                </a:lnTo>
                <a:lnTo>
                  <a:pt x="0" y="212766"/>
                </a:lnTo>
                <a:lnTo>
                  <a:pt x="209" y="198925"/>
                </a:lnTo>
                <a:lnTo>
                  <a:pt x="599" y="184743"/>
                </a:lnTo>
                <a:lnTo>
                  <a:pt x="1048" y="170334"/>
                </a:lnTo>
                <a:lnTo>
                  <a:pt x="1433" y="155812"/>
                </a:lnTo>
                <a:lnTo>
                  <a:pt x="2717" y="98860"/>
                </a:lnTo>
                <a:lnTo>
                  <a:pt x="3370" y="72657"/>
                </a:lnTo>
                <a:lnTo>
                  <a:pt x="5657" y="693"/>
                </a:lnTo>
                <a:lnTo>
                  <a:pt x="6403" y="0"/>
                </a:lnTo>
                <a:lnTo>
                  <a:pt x="7102" y="693"/>
                </a:lnTo>
                <a:lnTo>
                  <a:pt x="10162" y="72621"/>
                </a:lnTo>
                <a:lnTo>
                  <a:pt x="11095" y="98815"/>
                </a:lnTo>
                <a:lnTo>
                  <a:pt x="12989" y="155755"/>
                </a:lnTo>
                <a:lnTo>
                  <a:pt x="13530" y="170272"/>
                </a:lnTo>
                <a:lnTo>
                  <a:pt x="14132" y="184676"/>
                </a:lnTo>
                <a:lnTo>
                  <a:pt x="14674" y="198852"/>
                </a:lnTo>
                <a:lnTo>
                  <a:pt x="15033" y="212683"/>
                </a:lnTo>
                <a:lnTo>
                  <a:pt x="14959" y="226069"/>
                </a:lnTo>
                <a:lnTo>
                  <a:pt x="12096" y="282216"/>
                </a:lnTo>
                <a:lnTo>
                  <a:pt x="8765" y="310859"/>
                </a:lnTo>
                <a:lnTo>
                  <a:pt x="7926" y="311464"/>
                </a:lnTo>
                <a:close/>
              </a:path>
            </a:pathLst>
          </a:custGeom>
          <a:solidFill>
            <a:srgbClr val="2B5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977363" y="8400436"/>
            <a:ext cx="13970" cy="253365"/>
          </a:xfrm>
          <a:custGeom>
            <a:avLst/>
            <a:gdLst/>
            <a:ahLst/>
            <a:cxnLst/>
            <a:rect l="l" t="t" r="r" b="b"/>
            <a:pathLst>
              <a:path w="13970" h="253365">
                <a:moveTo>
                  <a:pt x="7232" y="253092"/>
                </a:moveTo>
                <a:lnTo>
                  <a:pt x="1851" y="213230"/>
                </a:lnTo>
                <a:lnTo>
                  <a:pt x="0" y="172889"/>
                </a:lnTo>
                <a:lnTo>
                  <a:pt x="184" y="161649"/>
                </a:lnTo>
                <a:lnTo>
                  <a:pt x="533" y="150127"/>
                </a:lnTo>
                <a:lnTo>
                  <a:pt x="934" y="138421"/>
                </a:lnTo>
                <a:lnTo>
                  <a:pt x="1277" y="126626"/>
                </a:lnTo>
                <a:lnTo>
                  <a:pt x="2409" y="80361"/>
                </a:lnTo>
                <a:lnTo>
                  <a:pt x="2987" y="59070"/>
                </a:lnTo>
                <a:lnTo>
                  <a:pt x="5031" y="625"/>
                </a:lnTo>
                <a:lnTo>
                  <a:pt x="5704" y="0"/>
                </a:lnTo>
                <a:lnTo>
                  <a:pt x="6335" y="625"/>
                </a:lnTo>
                <a:lnTo>
                  <a:pt x="9151" y="59031"/>
                </a:lnTo>
                <a:lnTo>
                  <a:pt x="10011" y="80308"/>
                </a:lnTo>
                <a:lnTo>
                  <a:pt x="11753" y="126559"/>
                </a:lnTo>
                <a:lnTo>
                  <a:pt x="12253" y="138345"/>
                </a:lnTo>
                <a:lnTo>
                  <a:pt x="12808" y="150043"/>
                </a:lnTo>
                <a:lnTo>
                  <a:pt x="13308" y="161557"/>
                </a:lnTo>
                <a:lnTo>
                  <a:pt x="13641" y="172795"/>
                </a:lnTo>
                <a:lnTo>
                  <a:pt x="13580" y="183672"/>
                </a:lnTo>
                <a:lnTo>
                  <a:pt x="11011" y="229282"/>
                </a:lnTo>
                <a:lnTo>
                  <a:pt x="8004" y="252555"/>
                </a:lnTo>
                <a:lnTo>
                  <a:pt x="7232" y="253092"/>
                </a:lnTo>
                <a:close/>
              </a:path>
            </a:pathLst>
          </a:custGeom>
          <a:solidFill>
            <a:srgbClr val="971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706517" y="7969622"/>
            <a:ext cx="13970" cy="264795"/>
          </a:xfrm>
          <a:custGeom>
            <a:avLst/>
            <a:gdLst/>
            <a:ahLst/>
            <a:cxnLst/>
            <a:rect l="l" t="t" r="r" b="b"/>
            <a:pathLst>
              <a:path w="13970" h="264795">
                <a:moveTo>
                  <a:pt x="7331" y="264753"/>
                </a:moveTo>
                <a:lnTo>
                  <a:pt x="1872" y="223051"/>
                </a:lnTo>
                <a:lnTo>
                  <a:pt x="0" y="180844"/>
                </a:lnTo>
                <a:lnTo>
                  <a:pt x="185" y="169085"/>
                </a:lnTo>
                <a:lnTo>
                  <a:pt x="539" y="157034"/>
                </a:lnTo>
                <a:lnTo>
                  <a:pt x="946" y="144791"/>
                </a:lnTo>
                <a:lnTo>
                  <a:pt x="1293" y="132454"/>
                </a:lnTo>
                <a:lnTo>
                  <a:pt x="2454" y="84062"/>
                </a:lnTo>
                <a:lnTo>
                  <a:pt x="3042" y="61791"/>
                </a:lnTo>
                <a:lnTo>
                  <a:pt x="5115" y="641"/>
                </a:lnTo>
                <a:lnTo>
                  <a:pt x="5808" y="0"/>
                </a:lnTo>
                <a:lnTo>
                  <a:pt x="6450" y="641"/>
                </a:lnTo>
                <a:lnTo>
                  <a:pt x="9302" y="61749"/>
                </a:lnTo>
                <a:lnTo>
                  <a:pt x="10172" y="84008"/>
                </a:lnTo>
                <a:lnTo>
                  <a:pt x="11935" y="132376"/>
                </a:lnTo>
                <a:lnTo>
                  <a:pt x="12447" y="144713"/>
                </a:lnTo>
                <a:lnTo>
                  <a:pt x="13010" y="156956"/>
                </a:lnTo>
                <a:lnTo>
                  <a:pt x="13516" y="169007"/>
                </a:lnTo>
                <a:lnTo>
                  <a:pt x="13854" y="180766"/>
                </a:lnTo>
                <a:lnTo>
                  <a:pt x="13789" y="192136"/>
                </a:lnTo>
                <a:lnTo>
                  <a:pt x="11174" y="239855"/>
                </a:lnTo>
                <a:lnTo>
                  <a:pt x="8118" y="264195"/>
                </a:lnTo>
                <a:lnTo>
                  <a:pt x="7331" y="264753"/>
                </a:lnTo>
                <a:close/>
              </a:path>
            </a:pathLst>
          </a:custGeom>
          <a:solidFill>
            <a:srgbClr val="387B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655353" y="8430487"/>
            <a:ext cx="43815" cy="170180"/>
          </a:xfrm>
          <a:custGeom>
            <a:avLst/>
            <a:gdLst/>
            <a:ahLst/>
            <a:cxnLst/>
            <a:rect l="l" t="t" r="r" b="b"/>
            <a:pathLst>
              <a:path w="43815" h="170179">
                <a:moveTo>
                  <a:pt x="5725" y="169887"/>
                </a:moveTo>
                <a:lnTo>
                  <a:pt x="2617" y="127190"/>
                </a:lnTo>
                <a:lnTo>
                  <a:pt x="438" y="78560"/>
                </a:lnTo>
                <a:lnTo>
                  <a:pt x="0" y="70074"/>
                </a:lnTo>
                <a:lnTo>
                  <a:pt x="62" y="62291"/>
                </a:lnTo>
                <a:lnTo>
                  <a:pt x="198" y="60811"/>
                </a:lnTo>
                <a:lnTo>
                  <a:pt x="667" y="54926"/>
                </a:lnTo>
                <a:lnTo>
                  <a:pt x="9287" y="28612"/>
                </a:lnTo>
                <a:lnTo>
                  <a:pt x="11706" y="23978"/>
                </a:lnTo>
                <a:lnTo>
                  <a:pt x="26614" y="7766"/>
                </a:lnTo>
                <a:lnTo>
                  <a:pt x="29430" y="5389"/>
                </a:lnTo>
                <a:lnTo>
                  <a:pt x="32502" y="4055"/>
                </a:lnTo>
                <a:lnTo>
                  <a:pt x="34744" y="2762"/>
                </a:lnTo>
                <a:lnTo>
                  <a:pt x="37122" y="1652"/>
                </a:lnTo>
                <a:lnTo>
                  <a:pt x="39124" y="1079"/>
                </a:lnTo>
                <a:lnTo>
                  <a:pt x="42446" y="0"/>
                </a:lnTo>
                <a:lnTo>
                  <a:pt x="43290" y="453"/>
                </a:lnTo>
                <a:lnTo>
                  <a:pt x="43128" y="1079"/>
                </a:lnTo>
                <a:lnTo>
                  <a:pt x="42589" y="1652"/>
                </a:lnTo>
                <a:lnTo>
                  <a:pt x="37523" y="6646"/>
                </a:lnTo>
                <a:lnTo>
                  <a:pt x="36027" y="8606"/>
                </a:lnTo>
                <a:lnTo>
                  <a:pt x="33878" y="10487"/>
                </a:lnTo>
                <a:lnTo>
                  <a:pt x="32100" y="13292"/>
                </a:lnTo>
                <a:lnTo>
                  <a:pt x="30072" y="15851"/>
                </a:lnTo>
                <a:lnTo>
                  <a:pt x="15054" y="52361"/>
                </a:lnTo>
                <a:lnTo>
                  <a:pt x="9624" y="111865"/>
                </a:lnTo>
                <a:lnTo>
                  <a:pt x="8900" y="127190"/>
                </a:lnTo>
                <a:lnTo>
                  <a:pt x="8129" y="140920"/>
                </a:lnTo>
                <a:lnTo>
                  <a:pt x="6543" y="167223"/>
                </a:lnTo>
                <a:lnTo>
                  <a:pt x="6419" y="169261"/>
                </a:lnTo>
                <a:lnTo>
                  <a:pt x="5725" y="169887"/>
                </a:lnTo>
                <a:close/>
              </a:path>
            </a:pathLst>
          </a:custGeom>
          <a:solidFill>
            <a:srgbClr val="6E12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652172" y="7494891"/>
            <a:ext cx="55880" cy="341630"/>
          </a:xfrm>
          <a:custGeom>
            <a:avLst/>
            <a:gdLst/>
            <a:ahLst/>
            <a:cxnLst/>
            <a:rect l="l" t="t" r="r" b="b"/>
            <a:pathLst>
              <a:path w="55879" h="341629">
                <a:moveTo>
                  <a:pt x="7503" y="341484"/>
                </a:moveTo>
                <a:lnTo>
                  <a:pt x="1856" y="285332"/>
                </a:lnTo>
                <a:lnTo>
                  <a:pt x="82" y="243662"/>
                </a:lnTo>
                <a:lnTo>
                  <a:pt x="0" y="228311"/>
                </a:lnTo>
                <a:lnTo>
                  <a:pt x="341" y="212449"/>
                </a:lnTo>
                <a:lnTo>
                  <a:pt x="848" y="196196"/>
                </a:lnTo>
                <a:lnTo>
                  <a:pt x="1412" y="179684"/>
                </a:lnTo>
                <a:lnTo>
                  <a:pt x="1924" y="163042"/>
                </a:lnTo>
                <a:lnTo>
                  <a:pt x="3895" y="89998"/>
                </a:lnTo>
                <a:lnTo>
                  <a:pt x="4493" y="82748"/>
                </a:lnTo>
                <a:lnTo>
                  <a:pt x="4539" y="82197"/>
                </a:lnTo>
                <a:lnTo>
                  <a:pt x="17557" y="41727"/>
                </a:lnTo>
                <a:lnTo>
                  <a:pt x="42732" y="9752"/>
                </a:lnTo>
                <a:lnTo>
                  <a:pt x="54653" y="0"/>
                </a:lnTo>
                <a:lnTo>
                  <a:pt x="55576" y="145"/>
                </a:lnTo>
                <a:lnTo>
                  <a:pt x="55430" y="1079"/>
                </a:lnTo>
                <a:lnTo>
                  <a:pt x="50982" y="4347"/>
                </a:lnTo>
                <a:lnTo>
                  <a:pt x="44307" y="11353"/>
                </a:lnTo>
                <a:lnTo>
                  <a:pt x="21692" y="43864"/>
                </a:lnTo>
                <a:lnTo>
                  <a:pt x="11608" y="82197"/>
                </a:lnTo>
                <a:lnTo>
                  <a:pt x="11554" y="82748"/>
                </a:lnTo>
                <a:lnTo>
                  <a:pt x="11267" y="89998"/>
                </a:lnTo>
                <a:lnTo>
                  <a:pt x="12575" y="163042"/>
                </a:lnTo>
                <a:lnTo>
                  <a:pt x="12924" y="179684"/>
                </a:lnTo>
                <a:lnTo>
                  <a:pt x="13334" y="196196"/>
                </a:lnTo>
                <a:lnTo>
                  <a:pt x="13692" y="212449"/>
                </a:lnTo>
                <a:lnTo>
                  <a:pt x="13430" y="258377"/>
                </a:lnTo>
                <a:lnTo>
                  <a:pt x="11230" y="308069"/>
                </a:lnTo>
                <a:lnTo>
                  <a:pt x="8249" y="340900"/>
                </a:lnTo>
                <a:lnTo>
                  <a:pt x="7503" y="341484"/>
                </a:lnTo>
                <a:close/>
              </a:path>
            </a:pathLst>
          </a:custGeom>
          <a:solidFill>
            <a:srgbClr val="85521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8" name="object 7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126501" y="7078860"/>
            <a:ext cx="1840343" cy="165959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549493" y="1358574"/>
            <a:ext cx="2003040" cy="2362832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63606" y="1301954"/>
            <a:ext cx="2105024" cy="2200274"/>
          </a:xfrm>
          <a:prstGeom prst="rect">
            <a:avLst/>
          </a:prstGeom>
        </p:spPr>
      </p:pic>
      <p:sp>
        <p:nvSpPr>
          <p:cNvPr id="81" name="object 81" descr="$PPTXTitle"/>
          <p:cNvSpPr txBox="1">
            <a:spLocks noGrp="1"/>
          </p:cNvSpPr>
          <p:nvPr>
            <p:ph type="title"/>
          </p:nvPr>
        </p:nvSpPr>
        <p:spPr>
          <a:xfrm>
            <a:off x="1414646" y="1451485"/>
            <a:ext cx="7160895" cy="1503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700" spc="-434" dirty="0"/>
              <a:t>WELCOME</a:t>
            </a:r>
            <a:r>
              <a:rPr sz="9700" spc="575" dirty="0"/>
              <a:t> </a:t>
            </a:r>
            <a:r>
              <a:rPr sz="9700" spc="-484" dirty="0"/>
              <a:t>TO</a:t>
            </a:r>
            <a:endParaRPr sz="9700"/>
          </a:p>
        </p:txBody>
      </p:sp>
      <p:sp>
        <p:nvSpPr>
          <p:cNvPr id="82" name="object 82"/>
          <p:cNvSpPr txBox="1"/>
          <p:nvPr/>
        </p:nvSpPr>
        <p:spPr>
          <a:xfrm>
            <a:off x="9255244" y="4402515"/>
            <a:ext cx="5487670" cy="1503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700" spc="125" dirty="0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9700" spc="5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9700" spc="-750" dirty="0">
                <a:solidFill>
                  <a:srgbClr val="FFFFFF"/>
                </a:solidFill>
                <a:latin typeface="Cambria"/>
                <a:cs typeface="Cambria"/>
              </a:rPr>
              <a:t>ONE</a:t>
            </a:r>
            <a:endParaRPr sz="9700">
              <a:latin typeface="Cambria"/>
              <a:cs typeface="Cambri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134301" y="7127260"/>
            <a:ext cx="4968875" cy="1654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799"/>
              </a:lnSpc>
              <a:spcBef>
                <a:spcPts val="95"/>
              </a:spcBef>
            </a:pPr>
            <a:r>
              <a:rPr sz="3050" spc="95" dirty="0">
                <a:solidFill>
                  <a:srgbClr val="FAC175"/>
                </a:solidFill>
                <a:latin typeface="Cambria"/>
                <a:cs typeface="Cambria"/>
              </a:rPr>
              <a:t>Thorndown</a:t>
            </a:r>
            <a:r>
              <a:rPr sz="305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85" dirty="0">
                <a:solidFill>
                  <a:srgbClr val="FAC175"/>
                </a:solidFill>
                <a:latin typeface="Cambria"/>
                <a:cs typeface="Cambria"/>
              </a:rPr>
              <a:t>Primary</a:t>
            </a:r>
            <a:r>
              <a:rPr sz="3050" spc="21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105" dirty="0">
                <a:solidFill>
                  <a:srgbClr val="FAC175"/>
                </a:solidFill>
                <a:latin typeface="Cambria"/>
                <a:cs typeface="Cambria"/>
              </a:rPr>
              <a:t>School </a:t>
            </a:r>
            <a:r>
              <a:rPr sz="3050" spc="50" dirty="0">
                <a:solidFill>
                  <a:srgbClr val="FAC175"/>
                </a:solidFill>
                <a:latin typeface="Cambria"/>
                <a:cs typeface="Cambria"/>
              </a:rPr>
              <a:t>Information</a:t>
            </a:r>
            <a:r>
              <a:rPr sz="3050" spc="2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155" dirty="0">
                <a:solidFill>
                  <a:srgbClr val="FAC175"/>
                </a:solidFill>
                <a:latin typeface="Cambria"/>
                <a:cs typeface="Cambria"/>
              </a:rPr>
              <a:t>Session </a:t>
            </a:r>
            <a:r>
              <a:rPr sz="3050" spc="130" dirty="0">
                <a:solidFill>
                  <a:srgbClr val="FAC175"/>
                </a:solidFill>
                <a:latin typeface="Cambria"/>
                <a:cs typeface="Cambria"/>
              </a:rPr>
              <a:t>Autumn</a:t>
            </a:r>
            <a:r>
              <a:rPr sz="305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55" dirty="0">
                <a:solidFill>
                  <a:srgbClr val="FAC175"/>
                </a:solidFill>
                <a:latin typeface="Cambria"/>
                <a:cs typeface="Cambria"/>
              </a:rPr>
              <a:t>Term</a:t>
            </a:r>
            <a:r>
              <a:rPr sz="3050" spc="19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-20" dirty="0">
                <a:solidFill>
                  <a:srgbClr val="FAC175"/>
                </a:solidFill>
                <a:latin typeface="Cambria"/>
                <a:cs typeface="Cambria"/>
              </a:rPr>
              <a:t>2025</a:t>
            </a:r>
            <a:endParaRPr sz="30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000" y="493486"/>
            <a:ext cx="17047845" cy="9487535"/>
          </a:xfrm>
          <a:custGeom>
            <a:avLst/>
            <a:gdLst/>
            <a:ahLst/>
            <a:cxnLst/>
            <a:rect l="l" t="t" r="r" b="b"/>
            <a:pathLst>
              <a:path w="17047845" h="9487535">
                <a:moveTo>
                  <a:pt x="16876767" y="9487351"/>
                </a:moveTo>
                <a:lnTo>
                  <a:pt x="171449" y="9487351"/>
                </a:lnTo>
                <a:lnTo>
                  <a:pt x="125871" y="9481227"/>
                </a:lnTo>
                <a:lnTo>
                  <a:pt x="84915" y="9463943"/>
                </a:lnTo>
                <a:lnTo>
                  <a:pt x="50216" y="9437135"/>
                </a:lnTo>
                <a:lnTo>
                  <a:pt x="23407" y="9402435"/>
                </a:lnTo>
                <a:lnTo>
                  <a:pt x="6124" y="9361480"/>
                </a:lnTo>
                <a:lnTo>
                  <a:pt x="0" y="9315901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7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9" y="84915"/>
                </a:lnTo>
                <a:lnTo>
                  <a:pt x="17042092" y="125871"/>
                </a:lnTo>
                <a:lnTo>
                  <a:pt x="17047584" y="166739"/>
                </a:lnTo>
                <a:lnTo>
                  <a:pt x="17047584" y="9320612"/>
                </a:lnTo>
                <a:lnTo>
                  <a:pt x="17042092" y="9361480"/>
                </a:lnTo>
                <a:lnTo>
                  <a:pt x="17024809" y="9402435"/>
                </a:lnTo>
                <a:lnTo>
                  <a:pt x="16998000" y="9437135"/>
                </a:lnTo>
                <a:lnTo>
                  <a:pt x="16963301" y="9463943"/>
                </a:lnTo>
                <a:lnTo>
                  <a:pt x="16922345" y="9481227"/>
                </a:lnTo>
                <a:lnTo>
                  <a:pt x="16876767" y="9487351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050" rIns="0" bIns="0" rtlCol="0">
            <a:spAutoFit/>
          </a:bodyPr>
          <a:lstStyle/>
          <a:p>
            <a:pPr marL="3769995">
              <a:lnSpc>
                <a:spcPct val="100000"/>
              </a:lnSpc>
              <a:spcBef>
                <a:spcPts val="115"/>
              </a:spcBef>
            </a:pPr>
            <a:r>
              <a:rPr sz="8400" spc="310" dirty="0"/>
              <a:t>School</a:t>
            </a:r>
            <a:r>
              <a:rPr sz="8400" spc="520" dirty="0"/>
              <a:t> </a:t>
            </a:r>
            <a:r>
              <a:rPr sz="8400" spc="565" dirty="0"/>
              <a:t>Values</a:t>
            </a:r>
            <a:endParaRPr sz="8400"/>
          </a:p>
        </p:txBody>
      </p:sp>
      <p:sp>
        <p:nvSpPr>
          <p:cNvPr id="4" name="object 4"/>
          <p:cNvSpPr/>
          <p:nvPr/>
        </p:nvSpPr>
        <p:spPr>
          <a:xfrm>
            <a:off x="1028699" y="2330041"/>
            <a:ext cx="5243195" cy="6922134"/>
          </a:xfrm>
          <a:custGeom>
            <a:avLst/>
            <a:gdLst/>
            <a:ahLst/>
            <a:cxnLst/>
            <a:rect l="l" t="t" r="r" b="b"/>
            <a:pathLst>
              <a:path w="5243195" h="6922134">
                <a:moveTo>
                  <a:pt x="5116835" y="6922011"/>
                </a:moveTo>
                <a:lnTo>
                  <a:pt x="125871" y="6922011"/>
                </a:lnTo>
                <a:lnTo>
                  <a:pt x="84915" y="6904850"/>
                </a:lnTo>
                <a:lnTo>
                  <a:pt x="50216" y="6878041"/>
                </a:lnTo>
                <a:lnTo>
                  <a:pt x="23407" y="6843342"/>
                </a:lnTo>
                <a:lnTo>
                  <a:pt x="6124" y="6802386"/>
                </a:lnTo>
                <a:lnTo>
                  <a:pt x="0" y="6756808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5071257" y="0"/>
                </a:lnTo>
                <a:lnTo>
                  <a:pt x="5116835" y="6124"/>
                </a:lnTo>
                <a:lnTo>
                  <a:pt x="5157791" y="23407"/>
                </a:lnTo>
                <a:lnTo>
                  <a:pt x="5192490" y="50216"/>
                </a:lnTo>
                <a:lnTo>
                  <a:pt x="5219299" y="84915"/>
                </a:lnTo>
                <a:lnTo>
                  <a:pt x="5236582" y="125871"/>
                </a:lnTo>
                <a:lnTo>
                  <a:pt x="5242707" y="171450"/>
                </a:lnTo>
                <a:lnTo>
                  <a:pt x="5242707" y="6756808"/>
                </a:lnTo>
                <a:lnTo>
                  <a:pt x="5236582" y="6802386"/>
                </a:lnTo>
                <a:lnTo>
                  <a:pt x="5219299" y="6843342"/>
                </a:lnTo>
                <a:lnTo>
                  <a:pt x="5192490" y="6878041"/>
                </a:lnTo>
                <a:lnTo>
                  <a:pt x="5157791" y="6904850"/>
                </a:lnTo>
                <a:lnTo>
                  <a:pt x="5116835" y="6922011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34236" y="2443177"/>
            <a:ext cx="383159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-10" dirty="0">
                <a:solidFill>
                  <a:srgbClr val="FFFFFF"/>
                </a:solidFill>
                <a:latin typeface="Tahoma"/>
                <a:cs typeface="Tahoma"/>
              </a:rPr>
              <a:t>Achievement</a:t>
            </a:r>
            <a:endParaRPr sz="45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542681" y="2330041"/>
            <a:ext cx="10756900" cy="6922134"/>
            <a:chOff x="6542681" y="2330041"/>
            <a:chExt cx="10756900" cy="6922134"/>
          </a:xfrm>
        </p:grpSpPr>
        <p:sp>
          <p:nvSpPr>
            <p:cNvPr id="7" name="object 7"/>
            <p:cNvSpPr/>
            <p:nvPr/>
          </p:nvSpPr>
          <p:spPr>
            <a:xfrm>
              <a:off x="6542681" y="2330041"/>
              <a:ext cx="5243195" cy="6922134"/>
            </a:xfrm>
            <a:custGeom>
              <a:avLst/>
              <a:gdLst/>
              <a:ahLst/>
              <a:cxnLst/>
              <a:rect l="l" t="t" r="r" b="b"/>
              <a:pathLst>
                <a:path w="5243195" h="6922134">
                  <a:moveTo>
                    <a:pt x="5116835" y="6922011"/>
                  </a:moveTo>
                  <a:lnTo>
                    <a:pt x="125872" y="6922011"/>
                  </a:lnTo>
                  <a:lnTo>
                    <a:pt x="84916" y="6904850"/>
                  </a:lnTo>
                  <a:lnTo>
                    <a:pt x="50216" y="6878041"/>
                  </a:lnTo>
                  <a:lnTo>
                    <a:pt x="23408" y="6843342"/>
                  </a:lnTo>
                  <a:lnTo>
                    <a:pt x="6124" y="6802386"/>
                  </a:lnTo>
                  <a:lnTo>
                    <a:pt x="0" y="6756808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2" y="6124"/>
                  </a:lnTo>
                  <a:lnTo>
                    <a:pt x="171450" y="0"/>
                  </a:lnTo>
                  <a:lnTo>
                    <a:pt x="5071257" y="0"/>
                  </a:lnTo>
                  <a:lnTo>
                    <a:pt x="5116835" y="6124"/>
                  </a:lnTo>
                  <a:lnTo>
                    <a:pt x="5157791" y="23407"/>
                  </a:lnTo>
                  <a:lnTo>
                    <a:pt x="5192490" y="50216"/>
                  </a:lnTo>
                  <a:lnTo>
                    <a:pt x="5219299" y="84915"/>
                  </a:lnTo>
                  <a:lnTo>
                    <a:pt x="5236582" y="125871"/>
                  </a:lnTo>
                  <a:lnTo>
                    <a:pt x="5242707" y="171450"/>
                  </a:lnTo>
                  <a:lnTo>
                    <a:pt x="5242707" y="6756808"/>
                  </a:lnTo>
                  <a:lnTo>
                    <a:pt x="5236582" y="6802386"/>
                  </a:lnTo>
                  <a:lnTo>
                    <a:pt x="5219299" y="6843342"/>
                  </a:lnTo>
                  <a:lnTo>
                    <a:pt x="5192490" y="6878041"/>
                  </a:lnTo>
                  <a:lnTo>
                    <a:pt x="5157791" y="6904850"/>
                  </a:lnTo>
                  <a:lnTo>
                    <a:pt x="5116835" y="6922011"/>
                  </a:lnTo>
                  <a:close/>
                </a:path>
              </a:pathLst>
            </a:custGeom>
            <a:solidFill>
              <a:srgbClr val="E7C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6662" y="2330041"/>
              <a:ext cx="5243195" cy="6922134"/>
            </a:xfrm>
            <a:custGeom>
              <a:avLst/>
              <a:gdLst/>
              <a:ahLst/>
              <a:cxnLst/>
              <a:rect l="l" t="t" r="r" b="b"/>
              <a:pathLst>
                <a:path w="5243194" h="6922134">
                  <a:moveTo>
                    <a:pt x="5116835" y="6922011"/>
                  </a:moveTo>
                  <a:lnTo>
                    <a:pt x="125872" y="6922011"/>
                  </a:lnTo>
                  <a:lnTo>
                    <a:pt x="84916" y="6904850"/>
                  </a:lnTo>
                  <a:lnTo>
                    <a:pt x="50216" y="6878041"/>
                  </a:lnTo>
                  <a:lnTo>
                    <a:pt x="23408" y="6843342"/>
                  </a:lnTo>
                  <a:lnTo>
                    <a:pt x="6124" y="6802386"/>
                  </a:lnTo>
                  <a:lnTo>
                    <a:pt x="0" y="6756808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2" y="6124"/>
                  </a:lnTo>
                  <a:lnTo>
                    <a:pt x="171450" y="0"/>
                  </a:lnTo>
                  <a:lnTo>
                    <a:pt x="5071257" y="0"/>
                  </a:lnTo>
                  <a:lnTo>
                    <a:pt x="5116835" y="6124"/>
                  </a:lnTo>
                  <a:lnTo>
                    <a:pt x="5157791" y="23407"/>
                  </a:lnTo>
                  <a:lnTo>
                    <a:pt x="5192490" y="50216"/>
                  </a:lnTo>
                  <a:lnTo>
                    <a:pt x="5219299" y="84915"/>
                  </a:lnTo>
                  <a:lnTo>
                    <a:pt x="5236583" y="125871"/>
                  </a:lnTo>
                  <a:lnTo>
                    <a:pt x="5242707" y="171450"/>
                  </a:lnTo>
                  <a:lnTo>
                    <a:pt x="5242707" y="6756808"/>
                  </a:lnTo>
                  <a:lnTo>
                    <a:pt x="5236583" y="6802386"/>
                  </a:lnTo>
                  <a:lnTo>
                    <a:pt x="5219299" y="6843342"/>
                  </a:lnTo>
                  <a:lnTo>
                    <a:pt x="5192490" y="6878041"/>
                  </a:lnTo>
                  <a:lnTo>
                    <a:pt x="5157791" y="6904850"/>
                  </a:lnTo>
                  <a:lnTo>
                    <a:pt x="5116835" y="6922011"/>
                  </a:lnTo>
                  <a:close/>
                </a:path>
              </a:pathLst>
            </a:custGeom>
            <a:solidFill>
              <a:srgbClr val="0093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19220" y="2443177"/>
            <a:ext cx="348932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dirty="0">
                <a:solidFill>
                  <a:srgbClr val="FFFFFF"/>
                </a:solidFill>
                <a:latin typeface="Tahoma"/>
                <a:cs typeface="Tahoma"/>
              </a:rPr>
              <a:t>Well</a:t>
            </a:r>
            <a:r>
              <a:rPr sz="4500" b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229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4500" b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-10" dirty="0">
                <a:solidFill>
                  <a:srgbClr val="FFFFFF"/>
                </a:solidFill>
                <a:latin typeface="Tahoma"/>
                <a:cs typeface="Tahoma"/>
              </a:rPr>
              <a:t>Being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67778" y="2443177"/>
            <a:ext cx="341947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-55" dirty="0">
                <a:solidFill>
                  <a:srgbClr val="FFFFFF"/>
                </a:solidFill>
                <a:latin typeface="Tahoma"/>
                <a:cs typeface="Tahoma"/>
              </a:rPr>
              <a:t>Opportunity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3688" y="3649300"/>
            <a:ext cx="4492625" cy="279717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45" dirty="0">
                <a:solidFill>
                  <a:srgbClr val="FFFFFF"/>
                </a:solidFill>
                <a:latin typeface="Cambria"/>
                <a:cs typeface="Cambria"/>
              </a:rPr>
              <a:t>will </a:t>
            </a:r>
            <a:r>
              <a:rPr sz="4400" spc="365" dirty="0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415" dirty="0">
                <a:solidFill>
                  <a:srgbClr val="FFFFFF"/>
                </a:solidFill>
                <a:latin typeface="Cambria"/>
                <a:cs typeface="Cambria"/>
              </a:rPr>
              <a:t>access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355" dirty="0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sz="4400" spc="235" dirty="0">
                <a:solidFill>
                  <a:srgbClr val="FFFFFF"/>
                </a:solidFill>
                <a:latin typeface="Cambria"/>
                <a:cs typeface="Cambria"/>
              </a:rPr>
              <a:t>fun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4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4400" spc="285" dirty="0">
                <a:solidFill>
                  <a:srgbClr val="FFFFFF"/>
                </a:solidFill>
                <a:latin typeface="Cambria"/>
                <a:cs typeface="Cambria"/>
              </a:rPr>
              <a:t>engaging </a:t>
            </a:r>
            <a:r>
              <a:rPr sz="4400" spc="130" dirty="0">
                <a:solidFill>
                  <a:srgbClr val="FFFFFF"/>
                </a:solidFill>
                <a:latin typeface="Cambria"/>
                <a:cs typeface="Cambria"/>
              </a:rPr>
              <a:t>curriculum,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9815" y="6792550"/>
            <a:ext cx="4080510" cy="227330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065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 dirty="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285" dirty="0">
                <a:solidFill>
                  <a:srgbClr val="FFFFFF"/>
                </a:solidFill>
                <a:latin typeface="Cambria"/>
                <a:cs typeface="Cambria"/>
              </a:rPr>
              <a:t>given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4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4400" spc="120" dirty="0">
                <a:solidFill>
                  <a:srgbClr val="FFFFFF"/>
                </a:solidFill>
                <a:latin typeface="Cambria"/>
                <a:cs typeface="Cambria"/>
              </a:rPr>
              <a:t>opportunity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245" dirty="0">
                <a:solidFill>
                  <a:srgbClr val="FFFFFF"/>
                </a:solidFill>
                <a:latin typeface="Cambria"/>
                <a:cs typeface="Cambria"/>
              </a:rPr>
              <a:t>succeed.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48980" y="3649300"/>
            <a:ext cx="4390390" cy="489267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indent="-635" algn="ctr">
              <a:lnSpc>
                <a:spcPct val="78100"/>
              </a:lnSpc>
              <a:spcBef>
                <a:spcPts val="1290"/>
              </a:spcBef>
            </a:pP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 dirty="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145" dirty="0">
                <a:solidFill>
                  <a:srgbClr val="FFFFFF"/>
                </a:solidFill>
                <a:latin typeface="Cambria"/>
                <a:cs typeface="Cambria"/>
              </a:rPr>
              <a:t>supported</a:t>
            </a:r>
            <a:r>
              <a:rPr sz="4400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185" dirty="0">
                <a:solidFill>
                  <a:srgbClr val="FFFFFF"/>
                </a:solidFill>
                <a:latin typeface="Cambria"/>
                <a:cs typeface="Cambria"/>
              </a:rPr>
              <a:t>develop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80" dirty="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4400" spc="114" dirty="0">
                <a:solidFill>
                  <a:srgbClr val="FFFFFF"/>
                </a:solidFill>
                <a:latin typeface="Cambria"/>
                <a:cs typeface="Cambria"/>
              </a:rPr>
              <a:t>emotional </a:t>
            </a:r>
            <a:r>
              <a:rPr sz="4400" spc="175" dirty="0">
                <a:solidFill>
                  <a:srgbClr val="FFFFFF"/>
                </a:solidFill>
                <a:latin typeface="Cambria"/>
                <a:cs typeface="Cambria"/>
              </a:rPr>
              <a:t>well-</a:t>
            </a:r>
            <a:r>
              <a:rPr sz="4400" spc="210" dirty="0">
                <a:solidFill>
                  <a:srgbClr val="FFFFFF"/>
                </a:solidFill>
                <a:latin typeface="Cambria"/>
                <a:cs typeface="Cambria"/>
              </a:rPr>
              <a:t>being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 dirty="0">
                <a:solidFill>
                  <a:srgbClr val="FFFFFF"/>
                </a:solidFill>
                <a:latin typeface="Cambria"/>
                <a:cs typeface="Cambria"/>
              </a:rPr>
              <a:t>through </a:t>
            </a:r>
            <a:r>
              <a:rPr sz="4400" spc="90" dirty="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30" dirty="0">
                <a:solidFill>
                  <a:srgbClr val="FFFFFF"/>
                </a:solidFill>
                <a:latin typeface="Cambria"/>
                <a:cs typeface="Cambria"/>
              </a:rPr>
              <a:t>curriculum, </a:t>
            </a:r>
            <a:r>
              <a:rPr sz="4400" spc="114" dirty="0">
                <a:solidFill>
                  <a:srgbClr val="FFFFFF"/>
                </a:solidFill>
                <a:latin typeface="Cambria"/>
                <a:cs typeface="Cambria"/>
              </a:rPr>
              <a:t>opportunities</a:t>
            </a:r>
            <a:r>
              <a:rPr sz="4400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sz="4400" spc="270" dirty="0">
                <a:solidFill>
                  <a:srgbClr val="FFFFFF"/>
                </a:solidFill>
                <a:latin typeface="Cambria"/>
                <a:cs typeface="Cambria"/>
              </a:rPr>
              <a:t>play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7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95" dirty="0">
                <a:solidFill>
                  <a:srgbClr val="FFFFFF"/>
                </a:solidFill>
                <a:latin typeface="Cambria"/>
                <a:cs typeface="Cambria"/>
              </a:rPr>
              <a:t>life</a:t>
            </a:r>
            <a:r>
              <a:rPr sz="4400" spc="2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 dirty="0">
                <a:solidFill>
                  <a:srgbClr val="FFFFFF"/>
                </a:solidFill>
                <a:latin typeface="Cambria"/>
                <a:cs typeface="Cambria"/>
              </a:rPr>
              <a:t>at </a:t>
            </a:r>
            <a:r>
              <a:rPr sz="4400" spc="150" dirty="0">
                <a:solidFill>
                  <a:srgbClr val="FFFFFF"/>
                </a:solidFill>
                <a:latin typeface="Cambria"/>
                <a:cs typeface="Cambria"/>
              </a:rPr>
              <a:t>school.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81569" y="3649300"/>
            <a:ext cx="4153535" cy="332105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 dirty="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135" dirty="0">
                <a:solidFill>
                  <a:srgbClr val="FFFFFF"/>
                </a:solidFill>
                <a:latin typeface="Cambria"/>
                <a:cs typeface="Cambria"/>
              </a:rPr>
              <a:t>provided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with </a:t>
            </a:r>
            <a:r>
              <a:rPr sz="4400" spc="114" dirty="0">
                <a:solidFill>
                  <a:srgbClr val="FFFFFF"/>
                </a:solidFill>
                <a:latin typeface="Cambria"/>
                <a:cs typeface="Cambria"/>
              </a:rPr>
              <a:t>opportunities</a:t>
            </a:r>
            <a:r>
              <a:rPr sz="4400" spc="3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 dirty="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245" dirty="0">
                <a:solidFill>
                  <a:srgbClr val="FFFFFF"/>
                </a:solidFill>
                <a:latin typeface="Cambria"/>
                <a:cs typeface="Cambria"/>
              </a:rPr>
              <a:t>expand</a:t>
            </a:r>
            <a:r>
              <a:rPr sz="4400" spc="2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80" dirty="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4400" spc="204" dirty="0">
                <a:solidFill>
                  <a:srgbClr val="FFFFFF"/>
                </a:solidFill>
                <a:latin typeface="Cambria"/>
                <a:cs typeface="Cambria"/>
              </a:rPr>
              <a:t>understanding </a:t>
            </a:r>
            <a:r>
              <a:rPr sz="4400" spc="8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4400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4400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Cambria"/>
                <a:cs typeface="Cambria"/>
              </a:rPr>
              <a:t>world.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18180" y="7316425"/>
            <a:ext cx="4080510" cy="174942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 dirty="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285" dirty="0">
                <a:solidFill>
                  <a:srgbClr val="FFFFFF"/>
                </a:solidFill>
                <a:latin typeface="Cambria"/>
                <a:cs typeface="Cambria"/>
              </a:rPr>
              <a:t>given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00" dirty="0">
                <a:solidFill>
                  <a:srgbClr val="FFFFFF"/>
                </a:solidFill>
                <a:latin typeface="Cambria"/>
                <a:cs typeface="Cambria"/>
              </a:rPr>
              <a:t>tools </a:t>
            </a:r>
            <a:r>
              <a:rPr sz="44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4400" spc="2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45" dirty="0">
                <a:solidFill>
                  <a:srgbClr val="FFFFFF"/>
                </a:solidFill>
                <a:latin typeface="Cambria"/>
                <a:cs typeface="Cambria"/>
              </a:rPr>
              <a:t>succeed.</a:t>
            </a:r>
            <a:endParaRPr sz="4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5242" y="2166770"/>
            <a:ext cx="16913860" cy="7720965"/>
          </a:xfrm>
          <a:custGeom>
            <a:avLst/>
            <a:gdLst/>
            <a:ahLst/>
            <a:cxnLst/>
            <a:rect l="l" t="t" r="r" b="b"/>
            <a:pathLst>
              <a:path w="16913860" h="7720965">
                <a:moveTo>
                  <a:pt x="16742162" y="7720405"/>
                </a:moveTo>
                <a:lnTo>
                  <a:pt x="171449" y="7720405"/>
                </a:lnTo>
                <a:lnTo>
                  <a:pt x="125871" y="7714280"/>
                </a:lnTo>
                <a:lnTo>
                  <a:pt x="84915" y="7696997"/>
                </a:lnTo>
                <a:lnTo>
                  <a:pt x="50216" y="7670188"/>
                </a:lnTo>
                <a:lnTo>
                  <a:pt x="23407" y="7635489"/>
                </a:lnTo>
                <a:lnTo>
                  <a:pt x="6124" y="7594533"/>
                </a:lnTo>
                <a:lnTo>
                  <a:pt x="0" y="7548955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742162" y="0"/>
                </a:lnTo>
                <a:lnTo>
                  <a:pt x="16787741" y="6124"/>
                </a:lnTo>
                <a:lnTo>
                  <a:pt x="16828696" y="23407"/>
                </a:lnTo>
                <a:lnTo>
                  <a:pt x="16863396" y="50216"/>
                </a:lnTo>
                <a:lnTo>
                  <a:pt x="16890204" y="84915"/>
                </a:lnTo>
                <a:lnTo>
                  <a:pt x="16907488" y="125871"/>
                </a:lnTo>
                <a:lnTo>
                  <a:pt x="16913612" y="171449"/>
                </a:lnTo>
                <a:lnTo>
                  <a:pt x="16913612" y="7548955"/>
                </a:lnTo>
                <a:lnTo>
                  <a:pt x="16907488" y="7594533"/>
                </a:lnTo>
                <a:lnTo>
                  <a:pt x="16890204" y="7635489"/>
                </a:lnTo>
                <a:lnTo>
                  <a:pt x="16863396" y="7670188"/>
                </a:lnTo>
                <a:lnTo>
                  <a:pt x="16828696" y="7696997"/>
                </a:lnTo>
                <a:lnTo>
                  <a:pt x="16787741" y="7714280"/>
                </a:lnTo>
                <a:lnTo>
                  <a:pt x="16742162" y="7720405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450703" y="326416"/>
            <a:ext cx="648652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295" dirty="0"/>
              <a:t>Volunteering</a:t>
            </a:r>
            <a:endParaRPr sz="8400"/>
          </a:p>
        </p:txBody>
      </p:sp>
      <p:sp>
        <p:nvSpPr>
          <p:cNvPr id="5" name="object 5"/>
          <p:cNvSpPr txBox="1"/>
          <p:nvPr/>
        </p:nvSpPr>
        <p:spPr>
          <a:xfrm>
            <a:off x="875496" y="2357599"/>
            <a:ext cx="16465550" cy="7814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118110" algn="ctr">
              <a:lnSpc>
                <a:spcPct val="115799"/>
              </a:lnSpc>
              <a:spcBef>
                <a:spcPts val="100"/>
              </a:spcBef>
            </a:pPr>
            <a:r>
              <a:rPr sz="3400" spc="-215" dirty="0">
                <a:solidFill>
                  <a:srgbClr val="FEFEFE"/>
                </a:solidFill>
                <a:latin typeface="Arial Black"/>
                <a:cs typeface="Arial Black"/>
              </a:rPr>
              <a:t>We</a:t>
            </a:r>
            <a:r>
              <a:rPr sz="3400" spc="-24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80" dirty="0">
                <a:solidFill>
                  <a:srgbClr val="FEFEFE"/>
                </a:solidFill>
                <a:latin typeface="Arial Black"/>
                <a:cs typeface="Arial Black"/>
              </a:rPr>
              <a:t>love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60" dirty="0">
                <a:solidFill>
                  <a:srgbClr val="FEFEFE"/>
                </a:solidFill>
                <a:latin typeface="Arial Black"/>
                <a:cs typeface="Arial Black"/>
              </a:rPr>
              <a:t>having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60" dirty="0">
                <a:solidFill>
                  <a:srgbClr val="FEFEFE"/>
                </a:solidFill>
                <a:latin typeface="Arial Black"/>
                <a:cs typeface="Arial Black"/>
              </a:rPr>
              <a:t>parents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40" dirty="0">
                <a:solidFill>
                  <a:srgbClr val="FEFEFE"/>
                </a:solidFill>
                <a:latin typeface="Arial Black"/>
                <a:cs typeface="Arial Black"/>
              </a:rPr>
              <a:t>and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229" dirty="0">
                <a:solidFill>
                  <a:srgbClr val="FEFEFE"/>
                </a:solidFill>
                <a:latin typeface="Arial Black"/>
                <a:cs typeface="Arial Black"/>
              </a:rPr>
              <a:t>carers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40" dirty="0">
                <a:solidFill>
                  <a:srgbClr val="FEFEFE"/>
                </a:solidFill>
                <a:latin typeface="Arial Black"/>
                <a:cs typeface="Arial Black"/>
              </a:rPr>
              <a:t>involved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80" dirty="0">
                <a:solidFill>
                  <a:srgbClr val="FEFEFE"/>
                </a:solidFill>
                <a:latin typeface="Arial Black"/>
                <a:cs typeface="Arial Black"/>
              </a:rPr>
              <a:t>in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70" dirty="0">
                <a:solidFill>
                  <a:srgbClr val="FEFEFE"/>
                </a:solidFill>
                <a:latin typeface="Arial Black"/>
                <a:cs typeface="Arial Black"/>
              </a:rPr>
              <a:t>our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school</a:t>
            </a:r>
            <a:r>
              <a:rPr sz="3400" spc="-24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45" dirty="0">
                <a:solidFill>
                  <a:srgbClr val="FEFEFE"/>
                </a:solidFill>
                <a:latin typeface="Arial Black"/>
                <a:cs typeface="Arial Black"/>
              </a:rPr>
              <a:t>community!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70" dirty="0">
                <a:solidFill>
                  <a:srgbClr val="FEFEFE"/>
                </a:solidFill>
                <a:latin typeface="Arial Black"/>
                <a:cs typeface="Arial Black"/>
              </a:rPr>
              <a:t>There </a:t>
            </a:r>
            <a:r>
              <a:rPr sz="3400" spc="-165" dirty="0">
                <a:solidFill>
                  <a:srgbClr val="FEFEFE"/>
                </a:solidFill>
                <a:latin typeface="Arial Black"/>
                <a:cs typeface="Arial Black"/>
              </a:rPr>
              <a:t>are</a:t>
            </a:r>
            <a:r>
              <a:rPr sz="3400" spc="-24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80" dirty="0">
                <a:solidFill>
                  <a:srgbClr val="FEFEFE"/>
                </a:solidFill>
                <a:latin typeface="Arial Black"/>
                <a:cs typeface="Arial Black"/>
              </a:rPr>
              <a:t>lots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95" dirty="0">
                <a:solidFill>
                  <a:srgbClr val="FEFEFE"/>
                </a:solidFill>
                <a:latin typeface="Arial Black"/>
                <a:cs typeface="Arial Black"/>
              </a:rPr>
              <a:t>of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280" dirty="0">
                <a:solidFill>
                  <a:srgbClr val="FEFEFE"/>
                </a:solidFill>
                <a:latin typeface="Arial Black"/>
                <a:cs typeface="Arial Black"/>
              </a:rPr>
              <a:t>ways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25" dirty="0">
                <a:solidFill>
                  <a:srgbClr val="FEFEFE"/>
                </a:solidFill>
                <a:latin typeface="Arial Black"/>
                <a:cs typeface="Arial Black"/>
              </a:rPr>
              <a:t>you</a:t>
            </a:r>
            <a:r>
              <a:rPr sz="3400" spc="-24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270" dirty="0">
                <a:solidFill>
                  <a:srgbClr val="FEFEFE"/>
                </a:solidFill>
                <a:latin typeface="Arial Black"/>
                <a:cs typeface="Arial Black"/>
              </a:rPr>
              <a:t>can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30" dirty="0">
                <a:solidFill>
                  <a:srgbClr val="FEFEFE"/>
                </a:solidFill>
                <a:latin typeface="Arial Black"/>
                <a:cs typeface="Arial Black"/>
              </a:rPr>
              <a:t>support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70" dirty="0">
                <a:solidFill>
                  <a:srgbClr val="FEFEFE"/>
                </a:solidFill>
                <a:latin typeface="Arial Black"/>
                <a:cs typeface="Arial Black"/>
              </a:rPr>
              <a:t>our</a:t>
            </a:r>
            <a:r>
              <a:rPr sz="3400" spc="-23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10" dirty="0">
                <a:solidFill>
                  <a:srgbClr val="FEFEFE"/>
                </a:solidFill>
                <a:latin typeface="Arial Black"/>
                <a:cs typeface="Arial Black"/>
              </a:rPr>
              <a:t>learning:</a:t>
            </a:r>
            <a:endParaRPr sz="3400">
              <a:latin typeface="Arial Black"/>
              <a:cs typeface="Arial Black"/>
            </a:endParaRPr>
          </a:p>
          <a:p>
            <a:pPr marR="84455" algn="ctr">
              <a:lnSpc>
                <a:spcPct val="100000"/>
              </a:lnSpc>
              <a:spcBef>
                <a:spcPts val="645"/>
              </a:spcBef>
            </a:pPr>
            <a:r>
              <a:rPr sz="2800" dirty="0">
                <a:solidFill>
                  <a:srgbClr val="FEFEFE"/>
                </a:solidFill>
                <a:latin typeface="Segoe UI Symbol"/>
                <a:cs typeface="Segoe UI Symbol"/>
              </a:rPr>
              <a:t>📖</a:t>
            </a:r>
            <a:r>
              <a:rPr sz="2800" spc="-50" dirty="0">
                <a:solidFill>
                  <a:srgbClr val="FEFEFE"/>
                </a:solidFill>
                <a:latin typeface="Segoe UI Symbol"/>
                <a:cs typeface="Segoe UI Symbol"/>
              </a:rPr>
              <a:t> 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Reading</a:t>
            </a:r>
            <a:r>
              <a:rPr sz="2800" spc="-204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40" dirty="0">
                <a:solidFill>
                  <a:srgbClr val="FEFEFE"/>
                </a:solidFill>
                <a:latin typeface="Arial Black"/>
                <a:cs typeface="Arial Black"/>
              </a:rPr>
              <a:t>Volunteers</a:t>
            </a:r>
            <a:endParaRPr sz="2800">
              <a:latin typeface="Arial Black"/>
              <a:cs typeface="Arial Black"/>
            </a:endParaRPr>
          </a:p>
          <a:p>
            <a:pPr marL="117475" marR="109855" algn="ctr">
              <a:lnSpc>
                <a:spcPct val="116100"/>
              </a:lnSpc>
            </a:pPr>
            <a:r>
              <a:rPr sz="2800" spc="-125" dirty="0">
                <a:solidFill>
                  <a:srgbClr val="FEFEFE"/>
                </a:solidFill>
                <a:latin typeface="Verdana"/>
                <a:cs typeface="Verdana"/>
              </a:rPr>
              <a:t>Come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in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0" dirty="0">
                <a:solidFill>
                  <a:srgbClr val="FEFEFE"/>
                </a:solidFill>
                <a:latin typeface="Verdana"/>
                <a:cs typeface="Verdana"/>
              </a:rPr>
              <a:t>and</a:t>
            </a:r>
            <a:r>
              <a:rPr sz="2800" spc="-24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5" dirty="0">
                <a:solidFill>
                  <a:srgbClr val="FEFEFE"/>
                </a:solidFill>
                <a:latin typeface="Verdana"/>
                <a:cs typeface="Verdana"/>
              </a:rPr>
              <a:t>read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EFEFE"/>
                </a:solidFill>
                <a:latin typeface="Verdana"/>
                <a:cs typeface="Verdana"/>
              </a:rPr>
              <a:t>with</a:t>
            </a:r>
            <a:r>
              <a:rPr sz="2800" spc="49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5" dirty="0">
                <a:solidFill>
                  <a:srgbClr val="FEFEFE"/>
                </a:solidFill>
                <a:latin typeface="Verdana"/>
                <a:cs typeface="Verdana"/>
              </a:rPr>
              <a:t>individual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85" dirty="0">
                <a:solidFill>
                  <a:srgbClr val="FEFEFE"/>
                </a:solidFill>
                <a:latin typeface="Verdana"/>
                <a:cs typeface="Verdana"/>
              </a:rPr>
              <a:t>children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395" dirty="0">
                <a:solidFill>
                  <a:srgbClr val="FEFEFE"/>
                </a:solidFill>
                <a:latin typeface="Verdana"/>
                <a:cs typeface="Verdana"/>
              </a:rPr>
              <a:t>–</a:t>
            </a:r>
            <a:r>
              <a:rPr sz="2800" spc="-24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35" dirty="0">
                <a:solidFill>
                  <a:srgbClr val="FEFEFE"/>
                </a:solidFill>
                <a:latin typeface="Verdana"/>
                <a:cs typeface="Verdana"/>
              </a:rPr>
              <a:t>a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wonderful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85" dirty="0">
                <a:solidFill>
                  <a:srgbClr val="FEFEFE"/>
                </a:solidFill>
                <a:latin typeface="Verdana"/>
                <a:cs typeface="Verdana"/>
              </a:rPr>
              <a:t>way</a:t>
            </a:r>
            <a:r>
              <a:rPr sz="2800" spc="-24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to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80" dirty="0">
                <a:solidFill>
                  <a:srgbClr val="FEFEFE"/>
                </a:solidFill>
                <a:latin typeface="Verdana"/>
                <a:cs typeface="Verdana"/>
              </a:rPr>
              <a:t>support</a:t>
            </a:r>
            <a:r>
              <a:rPr sz="2800" spc="-24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0" dirty="0">
                <a:solidFill>
                  <a:srgbClr val="FEFEFE"/>
                </a:solidFill>
                <a:latin typeface="Verdana"/>
                <a:cs typeface="Verdana"/>
              </a:rPr>
              <a:t>comprehension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Verdana"/>
                <a:cs typeface="Verdana"/>
              </a:rPr>
              <a:t>skills</a:t>
            </a:r>
            <a:r>
              <a:rPr sz="2800" spc="-25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25" dirty="0">
                <a:solidFill>
                  <a:srgbClr val="FEFEFE"/>
                </a:solidFill>
                <a:latin typeface="Verdana"/>
                <a:cs typeface="Verdana"/>
              </a:rPr>
              <a:t>and </a:t>
            </a:r>
            <a:r>
              <a:rPr sz="2800" spc="-60" dirty="0">
                <a:solidFill>
                  <a:srgbClr val="FEFEFE"/>
                </a:solidFill>
                <a:latin typeface="Verdana"/>
                <a:cs typeface="Verdana"/>
              </a:rPr>
              <a:t>build</a:t>
            </a:r>
            <a:r>
              <a:rPr sz="2800" spc="-23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EFEFE"/>
                </a:solidFill>
                <a:latin typeface="Verdana"/>
                <a:cs typeface="Verdana"/>
              </a:rPr>
              <a:t>confidence.</a:t>
            </a:r>
            <a:endParaRPr sz="2800">
              <a:latin typeface="Verdana"/>
              <a:cs typeface="Verdana"/>
            </a:endParaRPr>
          </a:p>
          <a:p>
            <a:pPr marR="84455" algn="ctr">
              <a:lnSpc>
                <a:spcPct val="100000"/>
              </a:lnSpc>
              <a:spcBef>
                <a:spcPts val="190"/>
              </a:spcBef>
            </a:pPr>
            <a:r>
              <a:rPr sz="2900" spc="735" dirty="0">
                <a:solidFill>
                  <a:srgbClr val="FEFEFE"/>
                </a:solidFill>
                <a:latin typeface="Segoe UI Symbol"/>
                <a:cs typeface="Segoe UI Symbol"/>
              </a:rPr>
              <a:t>🎨</a:t>
            </a:r>
            <a:r>
              <a:rPr sz="3150" spc="735" dirty="0">
                <a:solidFill>
                  <a:srgbClr val="FEFEFE"/>
                </a:solidFill>
                <a:latin typeface="Segoe UI Symbol"/>
                <a:cs typeface="Segoe UI Symbol"/>
              </a:rPr>
              <a:t>🧪🧵</a:t>
            </a:r>
            <a:r>
              <a:rPr sz="3150" spc="-135" dirty="0">
                <a:solidFill>
                  <a:srgbClr val="FEFEFE"/>
                </a:solidFill>
                <a:latin typeface="Segoe UI Symbol"/>
                <a:cs typeface="Segoe UI Symbol"/>
              </a:rPr>
              <a:t> 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Share</a:t>
            </a:r>
            <a:r>
              <a:rPr sz="2800" spc="-20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50" dirty="0">
                <a:solidFill>
                  <a:srgbClr val="FEFEFE"/>
                </a:solidFill>
                <a:latin typeface="Arial Black"/>
                <a:cs typeface="Arial Black"/>
              </a:rPr>
              <a:t>Your</a:t>
            </a:r>
            <a:r>
              <a:rPr sz="2800" spc="-20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25" dirty="0">
                <a:solidFill>
                  <a:srgbClr val="FEFEFE"/>
                </a:solidFill>
                <a:latin typeface="Arial Black"/>
                <a:cs typeface="Arial Black"/>
              </a:rPr>
              <a:t>Skills</a:t>
            </a:r>
            <a:endParaRPr sz="28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2800" spc="-85" dirty="0">
                <a:solidFill>
                  <a:srgbClr val="FEFEFE"/>
                </a:solidFill>
                <a:latin typeface="Verdana"/>
                <a:cs typeface="Verdana"/>
              </a:rPr>
              <a:t>Do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30" dirty="0">
                <a:solidFill>
                  <a:srgbClr val="FEFEFE"/>
                </a:solidFill>
                <a:latin typeface="Verdana"/>
                <a:cs typeface="Verdana"/>
              </a:rPr>
              <a:t>you</a:t>
            </a:r>
            <a:r>
              <a:rPr sz="2800" spc="-23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55" dirty="0">
                <a:solidFill>
                  <a:srgbClr val="FEFEFE"/>
                </a:solidFill>
                <a:latin typeface="Verdana"/>
                <a:cs typeface="Verdana"/>
              </a:rPr>
              <a:t>have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35" dirty="0">
                <a:solidFill>
                  <a:srgbClr val="FEFEFE"/>
                </a:solidFill>
                <a:latin typeface="Verdana"/>
                <a:cs typeface="Verdana"/>
              </a:rPr>
              <a:t>a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40" dirty="0">
                <a:solidFill>
                  <a:srgbClr val="FEFEFE"/>
                </a:solidFill>
                <a:latin typeface="Verdana"/>
                <a:cs typeface="Verdana"/>
              </a:rPr>
              <a:t>hobby,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70" dirty="0">
                <a:solidFill>
                  <a:srgbClr val="FEFEFE"/>
                </a:solidFill>
                <a:latin typeface="Verdana"/>
                <a:cs typeface="Verdana"/>
              </a:rPr>
              <a:t>job,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50" dirty="0">
                <a:solidFill>
                  <a:srgbClr val="FEFEFE"/>
                </a:solidFill>
                <a:latin typeface="Verdana"/>
                <a:cs typeface="Verdana"/>
              </a:rPr>
              <a:t>or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0" dirty="0">
                <a:solidFill>
                  <a:srgbClr val="FEFEFE"/>
                </a:solidFill>
                <a:latin typeface="Verdana"/>
                <a:cs typeface="Verdana"/>
              </a:rPr>
              <a:t>talent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20" dirty="0">
                <a:solidFill>
                  <a:srgbClr val="FEFEFE"/>
                </a:solidFill>
                <a:latin typeface="Verdana"/>
                <a:cs typeface="Verdana"/>
              </a:rPr>
              <a:t>that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0" dirty="0">
                <a:solidFill>
                  <a:srgbClr val="FEFEFE"/>
                </a:solidFill>
                <a:latin typeface="Verdana"/>
                <a:cs typeface="Verdana"/>
              </a:rPr>
              <a:t>connects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0" dirty="0">
                <a:solidFill>
                  <a:srgbClr val="FEFEFE"/>
                </a:solidFill>
                <a:latin typeface="Verdana"/>
                <a:cs typeface="Verdana"/>
              </a:rPr>
              <a:t>with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60" dirty="0">
                <a:solidFill>
                  <a:srgbClr val="FEFEFE"/>
                </a:solidFill>
                <a:latin typeface="Verdana"/>
                <a:cs typeface="Verdana"/>
              </a:rPr>
              <a:t>our</a:t>
            </a:r>
            <a:r>
              <a:rPr sz="2800" spc="-229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EFEFE"/>
                </a:solidFill>
                <a:latin typeface="Verdana"/>
                <a:cs typeface="Verdana"/>
              </a:rPr>
              <a:t>topics?</a:t>
            </a:r>
            <a:endParaRPr sz="2800">
              <a:latin typeface="Verdana"/>
              <a:cs typeface="Verdana"/>
            </a:endParaRPr>
          </a:p>
          <a:p>
            <a:pPr marL="12065" marR="5080" algn="ctr">
              <a:lnSpc>
                <a:spcPct val="116100"/>
              </a:lnSpc>
            </a:pPr>
            <a:r>
              <a:rPr sz="2800" spc="-160" dirty="0">
                <a:solidFill>
                  <a:srgbClr val="FEFEFE"/>
                </a:solidFill>
                <a:latin typeface="Verdana"/>
                <a:cs typeface="Verdana"/>
              </a:rPr>
              <a:t>We’d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20" dirty="0">
                <a:solidFill>
                  <a:srgbClr val="FEFEFE"/>
                </a:solidFill>
                <a:latin typeface="Verdana"/>
                <a:cs typeface="Verdana"/>
              </a:rPr>
              <a:t>love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to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5" dirty="0">
                <a:solidFill>
                  <a:srgbClr val="FEFEFE"/>
                </a:solidFill>
                <a:latin typeface="Verdana"/>
                <a:cs typeface="Verdana"/>
              </a:rPr>
              <a:t>hear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from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90" dirty="0">
                <a:solidFill>
                  <a:srgbClr val="FEFEFE"/>
                </a:solidFill>
                <a:latin typeface="Verdana"/>
                <a:cs typeface="Verdana"/>
              </a:rPr>
              <a:t>you!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Verdana"/>
                <a:cs typeface="Verdana"/>
              </a:rPr>
              <a:t>Whether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55" dirty="0">
                <a:solidFill>
                  <a:srgbClr val="FEFEFE"/>
                </a:solidFill>
                <a:latin typeface="Verdana"/>
                <a:cs typeface="Verdana"/>
              </a:rPr>
              <a:t>it’s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45" dirty="0">
                <a:solidFill>
                  <a:srgbClr val="FEFEFE"/>
                </a:solidFill>
                <a:latin typeface="Verdana"/>
                <a:cs typeface="Verdana"/>
              </a:rPr>
              <a:t>cooking,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75" dirty="0">
                <a:solidFill>
                  <a:srgbClr val="FEFEFE"/>
                </a:solidFill>
                <a:latin typeface="Verdana"/>
                <a:cs typeface="Verdana"/>
              </a:rPr>
              <a:t>art,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Verdana"/>
                <a:cs typeface="Verdana"/>
              </a:rPr>
              <a:t>science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50" dirty="0">
                <a:solidFill>
                  <a:srgbClr val="FEFEFE"/>
                </a:solidFill>
                <a:latin typeface="Verdana"/>
                <a:cs typeface="Verdana"/>
              </a:rPr>
              <a:t>or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40" dirty="0">
                <a:solidFill>
                  <a:srgbClr val="FEFEFE"/>
                </a:solidFill>
                <a:latin typeface="Verdana"/>
                <a:cs typeface="Verdana"/>
              </a:rPr>
              <a:t>anything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0" dirty="0">
                <a:solidFill>
                  <a:srgbClr val="FEFEFE"/>
                </a:solidFill>
                <a:latin typeface="Verdana"/>
                <a:cs typeface="Verdana"/>
              </a:rPr>
              <a:t>else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395" dirty="0">
                <a:solidFill>
                  <a:srgbClr val="FEFEFE"/>
                </a:solidFill>
                <a:latin typeface="Verdana"/>
                <a:cs typeface="Verdana"/>
              </a:rPr>
              <a:t>–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Verdana"/>
                <a:cs typeface="Verdana"/>
              </a:rPr>
              <a:t>your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Verdana"/>
                <a:cs typeface="Verdana"/>
              </a:rPr>
              <a:t>skills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25" dirty="0">
                <a:solidFill>
                  <a:srgbClr val="FEFEFE"/>
                </a:solidFill>
                <a:latin typeface="Verdana"/>
                <a:cs typeface="Verdana"/>
              </a:rPr>
              <a:t>can</a:t>
            </a:r>
            <a:r>
              <a:rPr sz="2800" spc="-225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EFEFE"/>
                </a:solidFill>
                <a:latin typeface="Verdana"/>
                <a:cs typeface="Verdana"/>
              </a:rPr>
              <a:t>bring </a:t>
            </a:r>
            <a:r>
              <a:rPr sz="2800" spc="-110" dirty="0">
                <a:solidFill>
                  <a:srgbClr val="FEFEFE"/>
                </a:solidFill>
                <a:latin typeface="Verdana"/>
                <a:cs typeface="Verdana"/>
              </a:rPr>
              <a:t>learning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75" dirty="0">
                <a:solidFill>
                  <a:srgbClr val="FEFEFE"/>
                </a:solidFill>
                <a:latin typeface="Verdana"/>
                <a:cs typeface="Verdana"/>
              </a:rPr>
              <a:t>to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20" dirty="0">
                <a:solidFill>
                  <a:srgbClr val="FEFEFE"/>
                </a:solidFill>
                <a:latin typeface="Verdana"/>
                <a:cs typeface="Verdana"/>
              </a:rPr>
              <a:t>life.</a:t>
            </a:r>
            <a:endParaRPr sz="2800">
              <a:latin typeface="Verdana"/>
              <a:cs typeface="Verdana"/>
            </a:endParaRPr>
          </a:p>
          <a:p>
            <a:pPr marR="84455" algn="ctr">
              <a:lnSpc>
                <a:spcPct val="100000"/>
              </a:lnSpc>
              <a:spcBef>
                <a:spcPts val="2710"/>
              </a:spcBef>
            </a:pPr>
            <a:r>
              <a:rPr sz="2800" spc="-229" dirty="0">
                <a:solidFill>
                  <a:srgbClr val="FEFEFE"/>
                </a:solidFill>
                <a:latin typeface="Arial Black"/>
                <a:cs typeface="Arial Black"/>
              </a:rPr>
              <a:t>Please</a:t>
            </a:r>
            <a:r>
              <a:rPr sz="2800" spc="-19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contact </a:t>
            </a:r>
            <a:r>
              <a:rPr sz="2800" spc="-105" dirty="0">
                <a:solidFill>
                  <a:srgbClr val="FEFEFE"/>
                </a:solidFill>
                <a:latin typeface="Arial Black"/>
                <a:cs typeface="Arial Black"/>
              </a:rPr>
              <a:t>Mrs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20" dirty="0">
                <a:solidFill>
                  <a:srgbClr val="FEFEFE"/>
                </a:solidFill>
                <a:latin typeface="Arial Black"/>
                <a:cs typeface="Arial Black"/>
              </a:rPr>
              <a:t>Dunsdon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65" dirty="0">
                <a:solidFill>
                  <a:srgbClr val="FEFEFE"/>
                </a:solidFill>
                <a:latin typeface="Arial Black"/>
                <a:cs typeface="Arial Black"/>
              </a:rPr>
              <a:t>or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229" dirty="0">
                <a:solidFill>
                  <a:srgbClr val="FEFEFE"/>
                </a:solidFill>
                <a:latin typeface="Arial Black"/>
                <a:cs typeface="Arial Black"/>
              </a:rPr>
              <a:t>catch</a:t>
            </a:r>
            <a:r>
              <a:rPr sz="2800" spc="-19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70" dirty="0">
                <a:solidFill>
                  <a:srgbClr val="FEFEFE"/>
                </a:solidFill>
                <a:latin typeface="Arial Black"/>
                <a:cs typeface="Arial Black"/>
              </a:rPr>
              <a:t>your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80" dirty="0">
                <a:solidFill>
                  <a:srgbClr val="FEFEFE"/>
                </a:solidFill>
                <a:latin typeface="Arial Black"/>
                <a:cs typeface="Arial Black"/>
              </a:rPr>
              <a:t>child’s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275" dirty="0">
                <a:solidFill>
                  <a:srgbClr val="FEFEFE"/>
                </a:solidFill>
                <a:latin typeface="Arial Black"/>
                <a:cs typeface="Arial Black"/>
              </a:rPr>
              <a:t>class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65" dirty="0">
                <a:solidFill>
                  <a:srgbClr val="FEFEFE"/>
                </a:solidFill>
                <a:latin typeface="Arial Black"/>
                <a:cs typeface="Arial Black"/>
              </a:rPr>
              <a:t>teacher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Arial Black"/>
                <a:cs typeface="Arial Black"/>
              </a:rPr>
              <a:t>at</a:t>
            </a:r>
            <a:r>
              <a:rPr sz="2800" spc="-19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00" dirty="0">
                <a:solidFill>
                  <a:srgbClr val="FEFEFE"/>
                </a:solidFill>
                <a:latin typeface="Arial Black"/>
                <a:cs typeface="Arial Black"/>
              </a:rPr>
              <a:t>the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30" dirty="0">
                <a:solidFill>
                  <a:srgbClr val="FEFEFE"/>
                </a:solidFill>
                <a:latin typeface="Arial Black"/>
                <a:cs typeface="Arial Black"/>
              </a:rPr>
              <a:t>end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80" dirty="0">
                <a:solidFill>
                  <a:srgbClr val="FEFEFE"/>
                </a:solidFill>
                <a:latin typeface="Arial Black"/>
                <a:cs typeface="Arial Black"/>
              </a:rPr>
              <a:t>of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00" dirty="0">
                <a:solidFill>
                  <a:srgbClr val="FEFEFE"/>
                </a:solidFill>
                <a:latin typeface="Arial Black"/>
                <a:cs typeface="Arial Black"/>
              </a:rPr>
              <a:t>the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20" dirty="0">
                <a:solidFill>
                  <a:srgbClr val="FEFEFE"/>
                </a:solidFill>
                <a:latin typeface="Arial Black"/>
                <a:cs typeface="Arial Black"/>
              </a:rPr>
              <a:t>day.</a:t>
            </a:r>
            <a:endParaRPr sz="2800">
              <a:latin typeface="Arial Black"/>
              <a:cs typeface="Arial Black"/>
            </a:endParaRPr>
          </a:p>
          <a:p>
            <a:pPr marR="84455" algn="ctr">
              <a:lnSpc>
                <a:spcPct val="100000"/>
              </a:lnSpc>
              <a:spcBef>
                <a:spcPts val="2039"/>
              </a:spcBef>
            </a:pPr>
            <a:r>
              <a:rPr sz="3100" spc="275" dirty="0">
                <a:solidFill>
                  <a:srgbClr val="FEFEFE"/>
                </a:solidFill>
                <a:latin typeface="Segoe UI Symbol"/>
                <a:cs typeface="Segoe UI Symbol"/>
              </a:rPr>
              <a:t>🚌</a:t>
            </a:r>
            <a:r>
              <a:rPr sz="3100" spc="40" dirty="0">
                <a:solidFill>
                  <a:srgbClr val="FEFEFE"/>
                </a:solidFill>
                <a:latin typeface="Segoe UI Symbol"/>
                <a:cs typeface="Segoe UI Symbol"/>
              </a:rPr>
              <a:t> </a:t>
            </a:r>
            <a:r>
              <a:rPr sz="3400" spc="-270" dirty="0">
                <a:solidFill>
                  <a:srgbClr val="FEFEFE"/>
                </a:solidFill>
                <a:latin typeface="Arial Black"/>
                <a:cs typeface="Arial Black"/>
              </a:rPr>
              <a:t>School</a:t>
            </a:r>
            <a:r>
              <a:rPr sz="3400" spc="-24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220" dirty="0">
                <a:solidFill>
                  <a:srgbClr val="FEFEFE"/>
                </a:solidFill>
                <a:latin typeface="Arial Black"/>
                <a:cs typeface="Arial Black"/>
              </a:rPr>
              <a:t>Trips</a:t>
            </a:r>
            <a:r>
              <a:rPr sz="3400" spc="-24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484" dirty="0">
                <a:solidFill>
                  <a:srgbClr val="FEFEFE"/>
                </a:solidFill>
                <a:latin typeface="Arial Black"/>
                <a:cs typeface="Arial Black"/>
              </a:rPr>
              <a:t>&amp;</a:t>
            </a:r>
            <a:r>
              <a:rPr sz="3400" spc="-24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280" dirty="0">
                <a:solidFill>
                  <a:srgbClr val="FEFEFE"/>
                </a:solidFill>
                <a:latin typeface="Arial Black"/>
                <a:cs typeface="Arial Black"/>
              </a:rPr>
              <a:t>Special</a:t>
            </a:r>
            <a:r>
              <a:rPr sz="3400" spc="-24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3400" spc="-60" dirty="0">
                <a:solidFill>
                  <a:srgbClr val="FEFEFE"/>
                </a:solidFill>
                <a:latin typeface="Arial Black"/>
                <a:cs typeface="Arial Black"/>
              </a:rPr>
              <a:t>Events</a:t>
            </a:r>
            <a:endParaRPr sz="34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sz="2800" spc="-155" dirty="0">
                <a:solidFill>
                  <a:srgbClr val="FEFEFE"/>
                </a:solidFill>
                <a:latin typeface="Verdana"/>
                <a:cs typeface="Verdana"/>
              </a:rPr>
              <a:t>We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50" dirty="0">
                <a:solidFill>
                  <a:srgbClr val="FEFEFE"/>
                </a:solidFill>
                <a:latin typeface="Verdana"/>
                <a:cs typeface="Verdana"/>
              </a:rPr>
              <a:t>always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0" dirty="0">
                <a:solidFill>
                  <a:srgbClr val="FEFEFE"/>
                </a:solidFill>
                <a:latin typeface="Verdana"/>
                <a:cs typeface="Verdana"/>
              </a:rPr>
              <a:t>need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35" dirty="0">
                <a:solidFill>
                  <a:srgbClr val="FEFEFE"/>
                </a:solidFill>
                <a:latin typeface="Verdana"/>
                <a:cs typeface="Verdana"/>
              </a:rPr>
              <a:t>extra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0" dirty="0">
                <a:solidFill>
                  <a:srgbClr val="FEFEFE"/>
                </a:solidFill>
                <a:latin typeface="Verdana"/>
                <a:cs typeface="Verdana"/>
              </a:rPr>
              <a:t>hands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50" dirty="0">
                <a:solidFill>
                  <a:srgbClr val="FEFEFE"/>
                </a:solidFill>
                <a:latin typeface="Verdana"/>
                <a:cs typeface="Verdana"/>
              </a:rPr>
              <a:t>for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35" dirty="0">
                <a:solidFill>
                  <a:srgbClr val="FEFEFE"/>
                </a:solidFill>
                <a:latin typeface="Verdana"/>
                <a:cs typeface="Verdana"/>
              </a:rPr>
              <a:t>trips,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5" dirty="0">
                <a:solidFill>
                  <a:srgbClr val="FEFEFE"/>
                </a:solidFill>
                <a:latin typeface="Verdana"/>
                <a:cs typeface="Verdana"/>
              </a:rPr>
              <a:t>special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90" dirty="0">
                <a:solidFill>
                  <a:srgbClr val="FEFEFE"/>
                </a:solidFill>
                <a:latin typeface="Verdana"/>
                <a:cs typeface="Verdana"/>
              </a:rPr>
              <a:t>days,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90" dirty="0">
                <a:solidFill>
                  <a:srgbClr val="FEFEFE"/>
                </a:solidFill>
                <a:latin typeface="Verdana"/>
                <a:cs typeface="Verdana"/>
              </a:rPr>
              <a:t>and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5" dirty="0">
                <a:solidFill>
                  <a:srgbClr val="FEFEFE"/>
                </a:solidFill>
                <a:latin typeface="Verdana"/>
                <a:cs typeface="Verdana"/>
              </a:rPr>
              <a:t>enrichment</a:t>
            </a:r>
            <a:r>
              <a:rPr sz="2800" spc="-220" dirty="0">
                <a:solidFill>
                  <a:srgbClr val="FEFEFE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EFEFE"/>
                </a:solidFill>
                <a:latin typeface="Verdana"/>
                <a:cs typeface="Verdana"/>
              </a:rPr>
              <a:t>activities.</a:t>
            </a:r>
            <a:endParaRPr sz="2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2800" spc="-114" dirty="0">
                <a:solidFill>
                  <a:srgbClr val="FEFEFE"/>
                </a:solidFill>
                <a:latin typeface="Arial Black"/>
                <a:cs typeface="Arial Black"/>
              </a:rPr>
              <a:t>(Mrs</a:t>
            </a:r>
            <a:r>
              <a:rPr sz="2800" spc="-19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200" dirty="0">
                <a:solidFill>
                  <a:srgbClr val="FEFEFE"/>
                </a:solidFill>
                <a:latin typeface="Arial Black"/>
                <a:cs typeface="Arial Black"/>
              </a:rPr>
              <a:t>Cook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40" dirty="0">
                <a:solidFill>
                  <a:srgbClr val="FEFEFE"/>
                </a:solidFill>
                <a:latin typeface="Arial Black"/>
                <a:cs typeface="Arial Black"/>
              </a:rPr>
              <a:t>will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70" dirty="0">
                <a:solidFill>
                  <a:srgbClr val="FEFEFE"/>
                </a:solidFill>
                <a:latin typeface="Arial Black"/>
                <a:cs typeface="Arial Black"/>
              </a:rPr>
              <a:t>be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70" dirty="0">
                <a:solidFill>
                  <a:srgbClr val="FEFEFE"/>
                </a:solidFill>
                <a:latin typeface="Arial Black"/>
                <a:cs typeface="Arial Black"/>
              </a:rPr>
              <a:t>in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40" dirty="0">
                <a:solidFill>
                  <a:srgbClr val="FEFEFE"/>
                </a:solidFill>
                <a:latin typeface="Arial Black"/>
                <a:cs typeface="Arial Black"/>
              </a:rPr>
              <a:t>touch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85" dirty="0">
                <a:solidFill>
                  <a:srgbClr val="FEFEFE"/>
                </a:solidFill>
                <a:latin typeface="Arial Black"/>
                <a:cs typeface="Arial Black"/>
              </a:rPr>
              <a:t>throughout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00" dirty="0">
                <a:solidFill>
                  <a:srgbClr val="FEFEFE"/>
                </a:solidFill>
                <a:latin typeface="Arial Black"/>
                <a:cs typeface="Arial Black"/>
              </a:rPr>
              <a:t>the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30" dirty="0">
                <a:solidFill>
                  <a:srgbClr val="FEFEFE"/>
                </a:solidFill>
                <a:latin typeface="Arial Black"/>
                <a:cs typeface="Arial Black"/>
              </a:rPr>
              <a:t>year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14" dirty="0">
                <a:solidFill>
                  <a:srgbClr val="FEFEFE"/>
                </a:solidFill>
                <a:latin typeface="Arial Black"/>
                <a:cs typeface="Arial Black"/>
              </a:rPr>
              <a:t>with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05" dirty="0">
                <a:solidFill>
                  <a:srgbClr val="FEFEFE"/>
                </a:solidFill>
                <a:latin typeface="Arial Black"/>
                <a:cs typeface="Arial Black"/>
              </a:rPr>
              <a:t>opportunities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90" dirty="0">
                <a:solidFill>
                  <a:srgbClr val="FEFEFE"/>
                </a:solidFill>
                <a:latin typeface="Arial Black"/>
                <a:cs typeface="Arial Black"/>
              </a:rPr>
              <a:t>to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95" dirty="0">
                <a:solidFill>
                  <a:srgbClr val="FEFEFE"/>
                </a:solidFill>
                <a:latin typeface="Arial Black"/>
                <a:cs typeface="Arial Black"/>
              </a:rPr>
              <a:t>get</a:t>
            </a:r>
            <a:r>
              <a:rPr sz="2800" spc="-18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EFEFE"/>
                </a:solidFill>
                <a:latin typeface="Arial Black"/>
                <a:cs typeface="Arial Black"/>
              </a:rPr>
              <a:t>involved).</a:t>
            </a:r>
            <a:endParaRPr sz="2800">
              <a:latin typeface="Arial Black"/>
              <a:cs typeface="Arial Black"/>
            </a:endParaRPr>
          </a:p>
          <a:p>
            <a:pPr marL="71120" algn="ctr">
              <a:lnSpc>
                <a:spcPct val="100000"/>
              </a:lnSpc>
              <a:spcBef>
                <a:spcPts val="2095"/>
              </a:spcBef>
            </a:pPr>
            <a:r>
              <a:rPr sz="1900" spc="-10" dirty="0">
                <a:latin typeface="Calibri"/>
                <a:cs typeface="Calibri"/>
              </a:rPr>
              <a:t>White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399823"/>
            <a:ext cx="17047845" cy="9487535"/>
            <a:chOff x="619890" y="399823"/>
            <a:chExt cx="17047845" cy="9487535"/>
          </a:xfrm>
        </p:grpSpPr>
        <p:sp>
          <p:nvSpPr>
            <p:cNvPr id="3" name="object 3"/>
            <p:cNvSpPr/>
            <p:nvPr/>
          </p:nvSpPr>
          <p:spPr>
            <a:xfrm>
              <a:off x="619890" y="399823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50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4"/>
                  </a:lnTo>
                  <a:lnTo>
                    <a:pt x="23407" y="9402435"/>
                  </a:lnTo>
                  <a:lnTo>
                    <a:pt x="6124" y="9361479"/>
                  </a:lnTo>
                  <a:lnTo>
                    <a:pt x="0" y="931590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3" y="125871"/>
                  </a:lnTo>
                  <a:lnTo>
                    <a:pt x="17047584" y="166737"/>
                  </a:lnTo>
                  <a:lnTo>
                    <a:pt x="17047584" y="9320613"/>
                  </a:lnTo>
                  <a:lnTo>
                    <a:pt x="17042093" y="9361479"/>
                  </a:lnTo>
                  <a:lnTo>
                    <a:pt x="17024809" y="9402435"/>
                  </a:lnTo>
                  <a:lnTo>
                    <a:pt x="16998000" y="9437134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679572" y="3162312"/>
              <a:ext cx="2533650" cy="4076700"/>
            </a:xfrm>
            <a:custGeom>
              <a:avLst/>
              <a:gdLst/>
              <a:ahLst/>
              <a:cxnLst/>
              <a:rect l="l" t="t" r="r" b="b"/>
              <a:pathLst>
                <a:path w="2533650" h="4076700">
                  <a:moveTo>
                    <a:pt x="2533637" y="3200387"/>
                  </a:moveTo>
                  <a:lnTo>
                    <a:pt x="0" y="3200387"/>
                  </a:lnTo>
                  <a:lnTo>
                    <a:pt x="0" y="4076687"/>
                  </a:lnTo>
                  <a:lnTo>
                    <a:pt x="2533637" y="4076687"/>
                  </a:lnTo>
                  <a:lnTo>
                    <a:pt x="2533637" y="3200387"/>
                  </a:lnTo>
                  <a:close/>
                </a:path>
                <a:path w="2533650" h="4076700">
                  <a:moveTo>
                    <a:pt x="2533637" y="2133600"/>
                  </a:moveTo>
                  <a:lnTo>
                    <a:pt x="0" y="2133600"/>
                  </a:lnTo>
                  <a:lnTo>
                    <a:pt x="0" y="3009887"/>
                  </a:lnTo>
                  <a:lnTo>
                    <a:pt x="2533637" y="3009887"/>
                  </a:lnTo>
                  <a:lnTo>
                    <a:pt x="2533637" y="2133600"/>
                  </a:lnTo>
                  <a:close/>
                </a:path>
                <a:path w="2533650" h="4076700">
                  <a:moveTo>
                    <a:pt x="2533637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2533637" y="876300"/>
                  </a:lnTo>
                  <a:lnTo>
                    <a:pt x="2533637" y="0"/>
                  </a:lnTo>
                  <a:close/>
                </a:path>
              </a:pathLst>
            </a:custGeom>
            <a:solidFill>
              <a:srgbClr val="CCD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679574" y="10287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 spc="-185" dirty="0">
                <a:latin typeface="Verdana"/>
                <a:cs typeface="Verdana"/>
              </a:rPr>
              <a:t>8.40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9.00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03718" y="10287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50" dirty="0">
                <a:latin typeface="Verdana"/>
                <a:cs typeface="Verdana"/>
              </a:rPr>
              <a:t>Morning</a:t>
            </a:r>
            <a:r>
              <a:rPr sz="2400" spc="-17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Work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79574" y="20955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 spc="-185" dirty="0">
                <a:latin typeface="Verdana"/>
                <a:cs typeface="Verdana"/>
              </a:rPr>
              <a:t>9.00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9.30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03718" y="20955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10" dirty="0">
                <a:latin typeface="Verdana"/>
                <a:cs typeface="Verdana"/>
              </a:rPr>
              <a:t>Phonics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14251" y="3387725"/>
            <a:ext cx="1664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85" dirty="0">
                <a:latin typeface="Verdana"/>
                <a:cs typeface="Verdana"/>
              </a:rPr>
              <a:t>9.30</a:t>
            </a:r>
            <a:r>
              <a:rPr sz="2400" spc="-210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165" dirty="0">
                <a:latin typeface="Verdana"/>
                <a:cs typeface="Verdana"/>
              </a:rPr>
              <a:t>10.30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03718" y="31623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20" dirty="0">
                <a:latin typeface="Verdana"/>
                <a:cs typeface="Verdana"/>
              </a:rPr>
              <a:t>Maths/English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79574" y="42291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1875"/>
              </a:spcBef>
            </a:pPr>
            <a:r>
              <a:rPr sz="2400" spc="-190" dirty="0">
                <a:latin typeface="Verdana"/>
                <a:cs typeface="Verdana"/>
              </a:rPr>
              <a:t>10.30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10.45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03718" y="42291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10" dirty="0">
                <a:latin typeface="Verdana"/>
                <a:cs typeface="Verdana"/>
              </a:rPr>
              <a:t>Fluency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27187" y="5521324"/>
            <a:ext cx="1838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90" dirty="0">
                <a:latin typeface="Verdana"/>
                <a:cs typeface="Verdana"/>
              </a:rPr>
              <a:t>10.45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155" dirty="0">
                <a:latin typeface="Verdana"/>
                <a:cs typeface="Verdana"/>
              </a:rPr>
              <a:t>12.00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03718" y="52959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20" dirty="0">
                <a:latin typeface="Verdana"/>
                <a:cs typeface="Verdana"/>
              </a:rPr>
              <a:t>English/Maths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66775" y="6588125"/>
            <a:ext cx="1759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90" dirty="0">
                <a:latin typeface="Verdana"/>
                <a:cs typeface="Verdana"/>
              </a:rPr>
              <a:t>13.00</a:t>
            </a:r>
            <a:r>
              <a:rPr sz="2400" spc="-175" dirty="0">
                <a:latin typeface="Verdana"/>
                <a:cs typeface="Verdana"/>
              </a:rPr>
              <a:t> </a:t>
            </a:r>
            <a:r>
              <a:rPr sz="2400" spc="-170" dirty="0">
                <a:latin typeface="Verdana"/>
                <a:cs typeface="Verdana"/>
              </a:rPr>
              <a:t>-</a:t>
            </a:r>
            <a:r>
              <a:rPr sz="2400" spc="-185" dirty="0">
                <a:latin typeface="Verdana"/>
                <a:cs typeface="Verdana"/>
              </a:rPr>
              <a:t>14.00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403718" y="6362699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875"/>
              </a:spcBef>
            </a:pPr>
            <a:r>
              <a:rPr sz="2400" spc="-95" dirty="0">
                <a:latin typeface="Verdana"/>
                <a:cs typeface="Verdana"/>
              </a:rPr>
              <a:t>Topic/Forest</a:t>
            </a:r>
            <a:r>
              <a:rPr sz="2400" spc="-130" dirty="0">
                <a:latin typeface="Verdana"/>
                <a:cs typeface="Verdana"/>
              </a:rPr>
              <a:t> </a:t>
            </a:r>
            <a:r>
              <a:rPr sz="2400" spc="-60" dirty="0">
                <a:latin typeface="Verdana"/>
                <a:cs typeface="Verdana"/>
              </a:rPr>
              <a:t>School/PE/PSHE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79574" y="74295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1875"/>
              </a:spcBef>
            </a:pPr>
            <a:r>
              <a:rPr sz="2400" spc="-190" dirty="0">
                <a:latin typeface="Verdana"/>
                <a:cs typeface="Verdana"/>
              </a:rPr>
              <a:t>14.00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15.00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403718" y="7429500"/>
            <a:ext cx="4855845" cy="876300"/>
          </a:xfrm>
          <a:prstGeom prst="rect">
            <a:avLst/>
          </a:prstGeom>
          <a:solidFill>
            <a:srgbClr val="7C98CC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125" dirty="0">
                <a:latin typeface="Verdana"/>
                <a:cs typeface="Verdana"/>
              </a:rPr>
              <a:t>Busy</a:t>
            </a:r>
            <a:r>
              <a:rPr sz="2400" spc="-195" dirty="0">
                <a:latin typeface="Verdana"/>
                <a:cs typeface="Verdana"/>
              </a:rPr>
              <a:t> </a:t>
            </a:r>
            <a:r>
              <a:rPr sz="2400" spc="-100" dirty="0">
                <a:latin typeface="Verdana"/>
                <a:cs typeface="Verdana"/>
              </a:rPr>
              <a:t>Learning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&amp;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Reading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79574" y="84963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1875"/>
              </a:spcBef>
            </a:pPr>
            <a:r>
              <a:rPr sz="2400" spc="-190" dirty="0">
                <a:latin typeface="Verdana"/>
                <a:cs typeface="Verdana"/>
              </a:rPr>
              <a:t>15.00</a:t>
            </a:r>
            <a:r>
              <a:rPr sz="2400" spc="-204" dirty="0">
                <a:latin typeface="Verdana"/>
                <a:cs typeface="Verdana"/>
              </a:rPr>
              <a:t> </a:t>
            </a:r>
            <a:r>
              <a:rPr sz="2400" spc="-320" dirty="0">
                <a:latin typeface="Verdana"/>
                <a:cs typeface="Verdana"/>
              </a:rPr>
              <a:t>-</a:t>
            </a:r>
            <a:r>
              <a:rPr sz="2400" spc="-20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15.15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403718" y="8496300"/>
            <a:ext cx="4855845" cy="876300"/>
          </a:xfrm>
          <a:prstGeom prst="rect">
            <a:avLst/>
          </a:prstGeom>
          <a:solidFill>
            <a:srgbClr val="7C98CC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150" dirty="0">
                <a:latin typeface="Verdana"/>
                <a:cs typeface="Verdana"/>
              </a:rPr>
              <a:t>Story</a:t>
            </a:r>
            <a:r>
              <a:rPr sz="2400" spc="-19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time</a:t>
            </a:r>
            <a:endParaRPr sz="2400"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2281" y="2656922"/>
            <a:ext cx="8891905" cy="7620000"/>
            <a:chOff x="252281" y="2656922"/>
            <a:chExt cx="8891905" cy="7620000"/>
          </a:xfrm>
        </p:grpSpPr>
        <p:sp>
          <p:nvSpPr>
            <p:cNvPr id="22" name="object 22"/>
            <p:cNvSpPr/>
            <p:nvPr/>
          </p:nvSpPr>
          <p:spPr>
            <a:xfrm>
              <a:off x="1077863" y="2656922"/>
              <a:ext cx="8066405" cy="3663950"/>
            </a:xfrm>
            <a:custGeom>
              <a:avLst/>
              <a:gdLst/>
              <a:ahLst/>
              <a:cxnLst/>
              <a:rect l="l" t="t" r="r" b="b"/>
              <a:pathLst>
                <a:path w="8066405" h="3663950">
                  <a:moveTo>
                    <a:pt x="7894686" y="3663727"/>
                  </a:moveTo>
                  <a:lnTo>
                    <a:pt x="171449" y="3663727"/>
                  </a:lnTo>
                  <a:lnTo>
                    <a:pt x="125871" y="3657603"/>
                  </a:lnTo>
                  <a:lnTo>
                    <a:pt x="84915" y="3640319"/>
                  </a:lnTo>
                  <a:lnTo>
                    <a:pt x="50216" y="3613511"/>
                  </a:lnTo>
                  <a:lnTo>
                    <a:pt x="23407" y="3578811"/>
                  </a:lnTo>
                  <a:lnTo>
                    <a:pt x="6124" y="3537855"/>
                  </a:lnTo>
                  <a:lnTo>
                    <a:pt x="0" y="3492277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7894686" y="0"/>
                  </a:lnTo>
                  <a:lnTo>
                    <a:pt x="7940264" y="6124"/>
                  </a:lnTo>
                  <a:lnTo>
                    <a:pt x="7981220" y="23407"/>
                  </a:lnTo>
                  <a:lnTo>
                    <a:pt x="8015919" y="50216"/>
                  </a:lnTo>
                  <a:lnTo>
                    <a:pt x="8042728" y="84915"/>
                  </a:lnTo>
                  <a:lnTo>
                    <a:pt x="8060011" y="125871"/>
                  </a:lnTo>
                  <a:lnTo>
                    <a:pt x="8066136" y="171449"/>
                  </a:lnTo>
                  <a:lnTo>
                    <a:pt x="8066136" y="3492277"/>
                  </a:lnTo>
                  <a:lnTo>
                    <a:pt x="8060011" y="3537855"/>
                  </a:lnTo>
                  <a:lnTo>
                    <a:pt x="8042728" y="3578811"/>
                  </a:lnTo>
                  <a:lnTo>
                    <a:pt x="8015919" y="3613511"/>
                  </a:lnTo>
                  <a:lnTo>
                    <a:pt x="7981220" y="3640319"/>
                  </a:lnTo>
                  <a:lnTo>
                    <a:pt x="7940264" y="3657603"/>
                  </a:lnTo>
                  <a:lnTo>
                    <a:pt x="7894686" y="3663727"/>
                  </a:lnTo>
                  <a:close/>
                </a:path>
              </a:pathLst>
            </a:custGeom>
            <a:solidFill>
              <a:srgbClr val="FAC1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281" y="6395044"/>
              <a:ext cx="8874213" cy="388136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173659" y="2680397"/>
            <a:ext cx="7874634" cy="608774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3300" spc="-155" dirty="0">
                <a:latin typeface="Arial Black"/>
                <a:cs typeface="Arial Black"/>
              </a:rPr>
              <a:t>Group</a:t>
            </a:r>
            <a:r>
              <a:rPr sz="3300" spc="-210" dirty="0">
                <a:latin typeface="Arial Black"/>
                <a:cs typeface="Arial Black"/>
              </a:rPr>
              <a:t> </a:t>
            </a:r>
            <a:r>
              <a:rPr sz="3300" spc="-120" dirty="0">
                <a:latin typeface="Arial Black"/>
                <a:cs typeface="Arial Black"/>
              </a:rPr>
              <a:t>Work</a:t>
            </a:r>
            <a:r>
              <a:rPr sz="3300" spc="-210" dirty="0">
                <a:latin typeface="Arial Black"/>
                <a:cs typeface="Arial Black"/>
              </a:rPr>
              <a:t> </a:t>
            </a:r>
            <a:r>
              <a:rPr sz="3300" spc="-145" dirty="0">
                <a:latin typeface="Arial Black"/>
                <a:cs typeface="Arial Black"/>
              </a:rPr>
              <a:t>and</a:t>
            </a:r>
            <a:r>
              <a:rPr sz="3300" spc="-210" dirty="0">
                <a:latin typeface="Arial Black"/>
                <a:cs typeface="Arial Black"/>
              </a:rPr>
              <a:t> </a:t>
            </a:r>
            <a:r>
              <a:rPr sz="3300" spc="-35" dirty="0">
                <a:latin typeface="Arial Black"/>
                <a:cs typeface="Arial Black"/>
              </a:rPr>
              <a:t>Provision</a:t>
            </a:r>
            <a:endParaRPr sz="3300">
              <a:latin typeface="Arial Black"/>
              <a:cs typeface="Arial Black"/>
            </a:endParaRPr>
          </a:p>
          <a:p>
            <a:pPr marL="12700" marR="5080" indent="-635" algn="ctr">
              <a:lnSpc>
                <a:spcPct val="115500"/>
              </a:lnSpc>
            </a:pPr>
            <a:r>
              <a:rPr sz="3300" spc="-105" dirty="0">
                <a:latin typeface="Verdana"/>
                <a:cs typeface="Verdana"/>
              </a:rPr>
              <a:t>Children</a:t>
            </a:r>
            <a:r>
              <a:rPr sz="3300" spc="-245" dirty="0">
                <a:latin typeface="Verdana"/>
                <a:cs typeface="Verdana"/>
              </a:rPr>
              <a:t> </a:t>
            </a:r>
            <a:r>
              <a:rPr sz="3300" spc="-100" dirty="0">
                <a:latin typeface="Verdana"/>
                <a:cs typeface="Verdana"/>
              </a:rPr>
              <a:t>will</a:t>
            </a:r>
            <a:r>
              <a:rPr sz="3300" spc="-240" dirty="0">
                <a:latin typeface="Verdana"/>
                <a:cs typeface="Verdana"/>
              </a:rPr>
              <a:t> </a:t>
            </a:r>
            <a:r>
              <a:rPr sz="3300" spc="-125" dirty="0">
                <a:latin typeface="Verdana"/>
                <a:cs typeface="Verdana"/>
              </a:rPr>
              <a:t>experience</a:t>
            </a:r>
            <a:r>
              <a:rPr sz="3300" spc="-240" dirty="0">
                <a:latin typeface="Verdana"/>
                <a:cs typeface="Verdana"/>
              </a:rPr>
              <a:t> </a:t>
            </a:r>
            <a:r>
              <a:rPr sz="3300" spc="-95" dirty="0">
                <a:latin typeface="Verdana"/>
                <a:cs typeface="Verdana"/>
              </a:rPr>
              <a:t>whole</a:t>
            </a:r>
            <a:r>
              <a:rPr sz="3300" spc="-240" dirty="0">
                <a:latin typeface="Verdana"/>
                <a:cs typeface="Verdana"/>
              </a:rPr>
              <a:t> </a:t>
            </a:r>
            <a:r>
              <a:rPr sz="3300" spc="-10" dirty="0">
                <a:latin typeface="Verdana"/>
                <a:cs typeface="Verdana"/>
              </a:rPr>
              <a:t>class </a:t>
            </a:r>
            <a:r>
              <a:rPr sz="3300" spc="-90" dirty="0">
                <a:latin typeface="Verdana"/>
                <a:cs typeface="Verdana"/>
              </a:rPr>
              <a:t>input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75" dirty="0">
                <a:latin typeface="Verdana"/>
                <a:cs typeface="Verdana"/>
              </a:rPr>
              <a:t>followed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75" dirty="0">
                <a:latin typeface="Verdana"/>
                <a:cs typeface="Verdana"/>
              </a:rPr>
              <a:t>by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95" dirty="0">
                <a:latin typeface="Verdana"/>
                <a:cs typeface="Verdana"/>
              </a:rPr>
              <a:t>focused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00" dirty="0">
                <a:latin typeface="Verdana"/>
                <a:cs typeface="Verdana"/>
              </a:rPr>
              <a:t>group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20" dirty="0">
                <a:latin typeface="Verdana"/>
                <a:cs typeface="Verdana"/>
              </a:rPr>
              <a:t>work </a:t>
            </a:r>
            <a:r>
              <a:rPr sz="3300" spc="-100" dirty="0">
                <a:latin typeface="Verdana"/>
                <a:cs typeface="Verdana"/>
              </a:rPr>
              <a:t>and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10" dirty="0">
                <a:latin typeface="Verdana"/>
                <a:cs typeface="Verdana"/>
              </a:rPr>
              <a:t>those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140" dirty="0">
                <a:latin typeface="Verdana"/>
                <a:cs typeface="Verdana"/>
              </a:rPr>
              <a:t>that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60" dirty="0">
                <a:latin typeface="Verdana"/>
                <a:cs typeface="Verdana"/>
              </a:rPr>
              <a:t>aren’t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100" dirty="0">
                <a:latin typeface="Verdana"/>
                <a:cs typeface="Verdana"/>
              </a:rPr>
              <a:t>doing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00" dirty="0">
                <a:latin typeface="Verdana"/>
                <a:cs typeface="Verdana"/>
              </a:rPr>
              <a:t>group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20" dirty="0">
                <a:latin typeface="Verdana"/>
                <a:cs typeface="Verdana"/>
              </a:rPr>
              <a:t>work </a:t>
            </a:r>
            <a:r>
              <a:rPr sz="3300" spc="-100" dirty="0">
                <a:latin typeface="Verdana"/>
                <a:cs typeface="Verdana"/>
              </a:rPr>
              <a:t>will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75" dirty="0">
                <a:latin typeface="Verdana"/>
                <a:cs typeface="Verdana"/>
              </a:rPr>
              <a:t>have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60" dirty="0">
                <a:latin typeface="Verdana"/>
                <a:cs typeface="Verdana"/>
              </a:rPr>
              <a:t>access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90" dirty="0">
                <a:latin typeface="Verdana"/>
                <a:cs typeface="Verdana"/>
              </a:rPr>
              <a:t>to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20" dirty="0">
                <a:latin typeface="Verdana"/>
                <a:cs typeface="Verdana"/>
              </a:rPr>
              <a:t>the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105" dirty="0">
                <a:latin typeface="Verdana"/>
                <a:cs typeface="Verdana"/>
              </a:rPr>
              <a:t>provision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30" dirty="0">
                <a:latin typeface="Verdana"/>
                <a:cs typeface="Verdana"/>
              </a:rPr>
              <a:t>indoors </a:t>
            </a:r>
            <a:r>
              <a:rPr sz="3300" spc="-100" dirty="0">
                <a:latin typeface="Verdana"/>
                <a:cs typeface="Verdana"/>
              </a:rPr>
              <a:t>and</a:t>
            </a:r>
            <a:r>
              <a:rPr sz="3300" spc="-280" dirty="0">
                <a:latin typeface="Verdana"/>
                <a:cs typeface="Verdana"/>
              </a:rPr>
              <a:t> </a:t>
            </a:r>
            <a:r>
              <a:rPr sz="3300" spc="-10" dirty="0">
                <a:latin typeface="Verdana"/>
                <a:cs typeface="Verdana"/>
              </a:rPr>
              <a:t>outdoors.</a:t>
            </a:r>
            <a:endParaRPr sz="3300">
              <a:latin typeface="Verdana"/>
              <a:cs typeface="Verdana"/>
            </a:endParaRPr>
          </a:p>
          <a:p>
            <a:pPr marL="10795" algn="ctr">
              <a:lnSpc>
                <a:spcPct val="100000"/>
              </a:lnSpc>
              <a:spcBef>
                <a:spcPts val="2600"/>
              </a:spcBef>
            </a:pPr>
            <a:r>
              <a:rPr sz="3300" spc="-60" dirty="0">
                <a:latin typeface="Arial Black"/>
                <a:cs typeface="Arial Black"/>
              </a:rPr>
              <a:t>Lunchtime</a:t>
            </a:r>
            <a:endParaRPr sz="3300">
              <a:latin typeface="Arial Black"/>
              <a:cs typeface="Arial Black"/>
            </a:endParaRPr>
          </a:p>
          <a:p>
            <a:pPr marL="10795" algn="ctr">
              <a:lnSpc>
                <a:spcPct val="100000"/>
              </a:lnSpc>
              <a:spcBef>
                <a:spcPts val="615"/>
              </a:spcBef>
            </a:pPr>
            <a:r>
              <a:rPr sz="3300" spc="-75" dirty="0">
                <a:latin typeface="Verdana"/>
                <a:cs typeface="Verdana"/>
              </a:rPr>
              <a:t>Our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14" dirty="0">
                <a:latin typeface="Verdana"/>
                <a:cs typeface="Verdana"/>
              </a:rPr>
              <a:t>lunchtime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25" dirty="0">
                <a:latin typeface="Verdana"/>
                <a:cs typeface="Verdana"/>
              </a:rPr>
              <a:t>is</a:t>
            </a:r>
            <a:r>
              <a:rPr sz="3300" spc="-265" dirty="0">
                <a:latin typeface="Verdana"/>
                <a:cs typeface="Verdana"/>
              </a:rPr>
              <a:t> </a:t>
            </a:r>
            <a:r>
              <a:rPr sz="3300" spc="-160" dirty="0">
                <a:latin typeface="Verdana"/>
                <a:cs typeface="Verdana"/>
              </a:rPr>
              <a:t>at</a:t>
            </a:r>
            <a:r>
              <a:rPr sz="3300" spc="-270" dirty="0">
                <a:latin typeface="Verdana"/>
                <a:cs typeface="Verdana"/>
              </a:rPr>
              <a:t> </a:t>
            </a:r>
            <a:r>
              <a:rPr sz="3300" spc="-10" dirty="0">
                <a:latin typeface="Verdana"/>
                <a:cs typeface="Verdana"/>
              </a:rPr>
              <a:t>12pm.</a:t>
            </a:r>
            <a:endParaRPr sz="3300">
              <a:latin typeface="Verdana"/>
              <a:cs typeface="Verdana"/>
            </a:endParaRPr>
          </a:p>
          <a:p>
            <a:pPr marL="311785" marR="292735" algn="ctr">
              <a:lnSpc>
                <a:spcPct val="115500"/>
              </a:lnSpc>
            </a:pPr>
            <a:r>
              <a:rPr sz="3300" spc="-125" dirty="0">
                <a:latin typeface="Verdana"/>
                <a:cs typeface="Verdana"/>
              </a:rPr>
              <a:t>During</a:t>
            </a:r>
            <a:r>
              <a:rPr sz="3300" spc="-250" dirty="0">
                <a:latin typeface="Verdana"/>
                <a:cs typeface="Verdana"/>
              </a:rPr>
              <a:t> </a:t>
            </a:r>
            <a:r>
              <a:rPr sz="3300" spc="-114" dirty="0">
                <a:latin typeface="Verdana"/>
                <a:cs typeface="Verdana"/>
              </a:rPr>
              <a:t>lunchtime</a:t>
            </a:r>
            <a:r>
              <a:rPr sz="3300" spc="-245" dirty="0">
                <a:latin typeface="Verdana"/>
                <a:cs typeface="Verdana"/>
              </a:rPr>
              <a:t> </a:t>
            </a:r>
            <a:r>
              <a:rPr sz="3300" spc="-95" dirty="0">
                <a:latin typeface="Verdana"/>
                <a:cs typeface="Verdana"/>
              </a:rPr>
              <a:t>children</a:t>
            </a:r>
            <a:r>
              <a:rPr sz="3300" spc="-245" dirty="0">
                <a:latin typeface="Verdana"/>
                <a:cs typeface="Verdana"/>
              </a:rPr>
              <a:t> </a:t>
            </a:r>
            <a:r>
              <a:rPr sz="3300" spc="-135" dirty="0">
                <a:latin typeface="Verdana"/>
                <a:cs typeface="Verdana"/>
              </a:rPr>
              <a:t>can</a:t>
            </a:r>
            <a:r>
              <a:rPr sz="3300" spc="-250" dirty="0">
                <a:latin typeface="Verdana"/>
                <a:cs typeface="Verdana"/>
              </a:rPr>
              <a:t> </a:t>
            </a:r>
            <a:r>
              <a:rPr sz="3300" spc="-120" dirty="0">
                <a:latin typeface="Verdana"/>
                <a:cs typeface="Verdana"/>
              </a:rPr>
              <a:t>access </a:t>
            </a:r>
            <a:r>
              <a:rPr sz="3300" spc="-20" dirty="0">
                <a:latin typeface="Verdana"/>
                <a:cs typeface="Verdana"/>
              </a:rPr>
              <a:t>OPAL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317556" y="3276279"/>
            <a:ext cx="1520825" cy="779780"/>
          </a:xfrm>
          <a:custGeom>
            <a:avLst/>
            <a:gdLst/>
            <a:ahLst/>
            <a:cxnLst/>
            <a:rect l="l" t="t" r="r" b="b"/>
            <a:pathLst>
              <a:path w="1520825" h="779779">
                <a:moveTo>
                  <a:pt x="496674" y="7925"/>
                </a:moveTo>
                <a:lnTo>
                  <a:pt x="714254" y="80457"/>
                </a:lnTo>
                <a:lnTo>
                  <a:pt x="666506" y="68605"/>
                </a:lnTo>
                <a:lnTo>
                  <a:pt x="615521" y="62616"/>
                </a:lnTo>
                <a:lnTo>
                  <a:pt x="561997" y="62711"/>
                </a:lnTo>
                <a:lnTo>
                  <a:pt x="515546" y="67625"/>
                </a:lnTo>
                <a:lnTo>
                  <a:pt x="469580" y="76787"/>
                </a:lnTo>
                <a:lnTo>
                  <a:pt x="424468" y="90017"/>
                </a:lnTo>
                <a:lnTo>
                  <a:pt x="380578" y="107131"/>
                </a:lnTo>
                <a:lnTo>
                  <a:pt x="338278" y="127950"/>
                </a:lnTo>
                <a:lnTo>
                  <a:pt x="297936" y="152291"/>
                </a:lnTo>
                <a:lnTo>
                  <a:pt x="259922" y="179973"/>
                </a:lnTo>
                <a:lnTo>
                  <a:pt x="224603" y="210816"/>
                </a:lnTo>
                <a:lnTo>
                  <a:pt x="192536" y="244439"/>
                </a:lnTo>
                <a:lnTo>
                  <a:pt x="192347" y="244636"/>
                </a:lnTo>
                <a:lnTo>
                  <a:pt x="163395" y="281326"/>
                </a:lnTo>
                <a:lnTo>
                  <a:pt x="137823" y="320636"/>
                </a:lnTo>
                <a:lnTo>
                  <a:pt x="115759" y="362173"/>
                </a:lnTo>
                <a:lnTo>
                  <a:pt x="97329" y="405548"/>
                </a:lnTo>
                <a:lnTo>
                  <a:pt x="82663" y="450368"/>
                </a:lnTo>
                <a:lnTo>
                  <a:pt x="71885" y="496242"/>
                </a:lnTo>
                <a:lnTo>
                  <a:pt x="65125" y="542779"/>
                </a:lnTo>
                <a:lnTo>
                  <a:pt x="62508" y="589588"/>
                </a:lnTo>
                <a:lnTo>
                  <a:pt x="64162" y="636277"/>
                </a:lnTo>
                <a:lnTo>
                  <a:pt x="64578" y="640447"/>
                </a:lnTo>
                <a:lnTo>
                  <a:pt x="64171" y="644535"/>
                </a:lnTo>
                <a:lnTo>
                  <a:pt x="31157" y="670893"/>
                </a:lnTo>
                <a:lnTo>
                  <a:pt x="30884" y="670802"/>
                </a:lnTo>
                <a:lnTo>
                  <a:pt x="27083" y="670358"/>
                </a:lnTo>
                <a:lnTo>
                  <a:pt x="1873" y="641415"/>
                </a:lnTo>
                <a:lnTo>
                  <a:pt x="0" y="594802"/>
                </a:lnTo>
                <a:lnTo>
                  <a:pt x="1918" y="547791"/>
                </a:lnTo>
                <a:lnTo>
                  <a:pt x="7579" y="500789"/>
                </a:lnTo>
                <a:lnTo>
                  <a:pt x="16933" y="454201"/>
                </a:lnTo>
                <a:lnTo>
                  <a:pt x="46426" y="363796"/>
                </a:lnTo>
                <a:lnTo>
                  <a:pt x="66549" y="320699"/>
                </a:lnTo>
                <a:lnTo>
                  <a:pt x="89809" y="279417"/>
                </a:lnTo>
                <a:lnTo>
                  <a:pt x="115888" y="240658"/>
                </a:lnTo>
                <a:lnTo>
                  <a:pt x="116095" y="240350"/>
                </a:lnTo>
                <a:lnTo>
                  <a:pt x="145201" y="203866"/>
                </a:lnTo>
                <a:lnTo>
                  <a:pt x="177232" y="169928"/>
                </a:lnTo>
                <a:lnTo>
                  <a:pt x="212209" y="138419"/>
                </a:lnTo>
                <a:lnTo>
                  <a:pt x="249802" y="109590"/>
                </a:lnTo>
                <a:lnTo>
                  <a:pt x="289681" y="83693"/>
                </a:lnTo>
                <a:lnTo>
                  <a:pt x="331380" y="61052"/>
                </a:lnTo>
                <a:lnTo>
                  <a:pt x="375022" y="41655"/>
                </a:lnTo>
                <a:lnTo>
                  <a:pt x="419872" y="25832"/>
                </a:lnTo>
                <a:lnTo>
                  <a:pt x="465657" y="13617"/>
                </a:lnTo>
                <a:lnTo>
                  <a:pt x="496674" y="7925"/>
                </a:lnTo>
                <a:close/>
              </a:path>
              <a:path w="1520825" h="779779">
                <a:moveTo>
                  <a:pt x="1499064" y="499329"/>
                </a:moveTo>
                <a:lnTo>
                  <a:pt x="1502518" y="500681"/>
                </a:lnTo>
                <a:lnTo>
                  <a:pt x="1505623" y="502925"/>
                </a:lnTo>
                <a:lnTo>
                  <a:pt x="1509087" y="504640"/>
                </a:lnTo>
                <a:lnTo>
                  <a:pt x="1511904" y="507097"/>
                </a:lnTo>
                <a:lnTo>
                  <a:pt x="1514074" y="510296"/>
                </a:lnTo>
                <a:lnTo>
                  <a:pt x="1516606" y="513422"/>
                </a:lnTo>
                <a:lnTo>
                  <a:pt x="1518170" y="516975"/>
                </a:lnTo>
                <a:lnTo>
                  <a:pt x="1518765" y="520953"/>
                </a:lnTo>
                <a:lnTo>
                  <a:pt x="1519993" y="524680"/>
                </a:lnTo>
                <a:lnTo>
                  <a:pt x="1520136" y="527341"/>
                </a:lnTo>
                <a:lnTo>
                  <a:pt x="1520180" y="528540"/>
                </a:lnTo>
                <a:lnTo>
                  <a:pt x="1519899" y="529852"/>
                </a:lnTo>
                <a:lnTo>
                  <a:pt x="1519700" y="530783"/>
                </a:lnTo>
                <a:lnTo>
                  <a:pt x="1519487" y="531780"/>
                </a:lnTo>
                <a:lnTo>
                  <a:pt x="1517916" y="578263"/>
                </a:lnTo>
                <a:lnTo>
                  <a:pt x="1517443" y="616536"/>
                </a:lnTo>
                <a:lnTo>
                  <a:pt x="1517439" y="635313"/>
                </a:lnTo>
                <a:lnTo>
                  <a:pt x="1517585" y="654061"/>
                </a:lnTo>
                <a:lnTo>
                  <a:pt x="1518355" y="692530"/>
                </a:lnTo>
                <a:lnTo>
                  <a:pt x="1520535" y="747434"/>
                </a:lnTo>
                <a:lnTo>
                  <a:pt x="1520784" y="749964"/>
                </a:lnTo>
                <a:lnTo>
                  <a:pt x="1520704" y="752484"/>
                </a:lnTo>
                <a:lnTo>
                  <a:pt x="1520095" y="756216"/>
                </a:lnTo>
                <a:lnTo>
                  <a:pt x="1519967" y="756997"/>
                </a:lnTo>
                <a:lnTo>
                  <a:pt x="1518790" y="760742"/>
                </a:lnTo>
                <a:lnTo>
                  <a:pt x="1492157" y="779570"/>
                </a:lnTo>
                <a:lnTo>
                  <a:pt x="1489637" y="779517"/>
                </a:lnTo>
                <a:lnTo>
                  <a:pt x="1484610" y="778754"/>
                </a:lnTo>
                <a:lnTo>
                  <a:pt x="1480428" y="777360"/>
                </a:lnTo>
                <a:lnTo>
                  <a:pt x="1445551" y="758093"/>
                </a:lnTo>
                <a:lnTo>
                  <a:pt x="1413541" y="741074"/>
                </a:lnTo>
                <a:lnTo>
                  <a:pt x="1372190" y="720012"/>
                </a:lnTo>
                <a:lnTo>
                  <a:pt x="1330426" y="699754"/>
                </a:lnTo>
                <a:lnTo>
                  <a:pt x="1288278" y="680337"/>
                </a:lnTo>
                <a:lnTo>
                  <a:pt x="1267062" y="670947"/>
                </a:lnTo>
                <a:lnTo>
                  <a:pt x="1259794" y="667593"/>
                </a:lnTo>
                <a:lnTo>
                  <a:pt x="1254659" y="662206"/>
                </a:lnTo>
                <a:lnTo>
                  <a:pt x="1251657" y="654785"/>
                </a:lnTo>
                <a:lnTo>
                  <a:pt x="1248565" y="647678"/>
                </a:lnTo>
                <a:lnTo>
                  <a:pt x="1249417" y="639498"/>
                </a:lnTo>
                <a:lnTo>
                  <a:pt x="1252171" y="632466"/>
                </a:lnTo>
                <a:lnTo>
                  <a:pt x="1255674" y="625359"/>
                </a:lnTo>
                <a:lnTo>
                  <a:pt x="1259357" y="621844"/>
                </a:lnTo>
                <a:lnTo>
                  <a:pt x="1399890" y="668692"/>
                </a:lnTo>
                <a:lnTo>
                  <a:pt x="1370367" y="626904"/>
                </a:lnTo>
                <a:lnTo>
                  <a:pt x="1358504" y="612227"/>
                </a:lnTo>
                <a:lnTo>
                  <a:pt x="1459473" y="645886"/>
                </a:lnTo>
                <a:lnTo>
                  <a:pt x="1459430" y="638677"/>
                </a:lnTo>
                <a:lnTo>
                  <a:pt x="1459745" y="593534"/>
                </a:lnTo>
                <a:lnTo>
                  <a:pt x="1460926" y="546530"/>
                </a:lnTo>
                <a:lnTo>
                  <a:pt x="1473248" y="504242"/>
                </a:lnTo>
                <a:lnTo>
                  <a:pt x="1487665" y="497979"/>
                </a:lnTo>
                <a:lnTo>
                  <a:pt x="1499064" y="499329"/>
                </a:lnTo>
                <a:close/>
              </a:path>
              <a:path w="1520825" h="779779">
                <a:moveTo>
                  <a:pt x="752125" y="270043"/>
                </a:moveTo>
                <a:lnTo>
                  <a:pt x="956757" y="338259"/>
                </a:lnTo>
                <a:lnTo>
                  <a:pt x="952137" y="363034"/>
                </a:lnTo>
                <a:lnTo>
                  <a:pt x="952012" y="363706"/>
                </a:lnTo>
                <a:lnTo>
                  <a:pt x="950245" y="369400"/>
                </a:lnTo>
                <a:lnTo>
                  <a:pt x="948965" y="373526"/>
                </a:lnTo>
                <a:lnTo>
                  <a:pt x="947484" y="378299"/>
                </a:lnTo>
                <a:lnTo>
                  <a:pt x="921086" y="433277"/>
                </a:lnTo>
                <a:lnTo>
                  <a:pt x="891476" y="465589"/>
                </a:lnTo>
                <a:lnTo>
                  <a:pt x="853946" y="489383"/>
                </a:lnTo>
                <a:lnTo>
                  <a:pt x="811605" y="503469"/>
                </a:lnTo>
                <a:lnTo>
                  <a:pt x="767800" y="506255"/>
                </a:lnTo>
                <a:lnTo>
                  <a:pt x="737377" y="500251"/>
                </a:lnTo>
                <a:lnTo>
                  <a:pt x="689501" y="468954"/>
                </a:lnTo>
                <a:lnTo>
                  <a:pt x="666358" y="423785"/>
                </a:lnTo>
                <a:lnTo>
                  <a:pt x="664575" y="410164"/>
                </a:lnTo>
                <a:lnTo>
                  <a:pt x="758250" y="441391"/>
                </a:lnTo>
                <a:lnTo>
                  <a:pt x="772629" y="443936"/>
                </a:lnTo>
                <a:lnTo>
                  <a:pt x="826837" y="432994"/>
                </a:lnTo>
                <a:lnTo>
                  <a:pt x="869090" y="398486"/>
                </a:lnTo>
                <a:lnTo>
                  <a:pt x="886100" y="364387"/>
                </a:lnTo>
                <a:lnTo>
                  <a:pt x="886580" y="363227"/>
                </a:lnTo>
                <a:lnTo>
                  <a:pt x="886810" y="362669"/>
                </a:lnTo>
                <a:lnTo>
                  <a:pt x="891975" y="343693"/>
                </a:lnTo>
                <a:lnTo>
                  <a:pt x="892154" y="343038"/>
                </a:lnTo>
                <a:lnTo>
                  <a:pt x="895207" y="322602"/>
                </a:lnTo>
                <a:lnTo>
                  <a:pt x="746015" y="272868"/>
                </a:lnTo>
                <a:lnTo>
                  <a:pt x="750217" y="270681"/>
                </a:lnTo>
                <a:lnTo>
                  <a:pt x="752125" y="270043"/>
                </a:lnTo>
                <a:close/>
              </a:path>
              <a:path w="1520825" h="779779">
                <a:moveTo>
                  <a:pt x="1283277" y="614437"/>
                </a:moveTo>
                <a:lnTo>
                  <a:pt x="1291546" y="617956"/>
                </a:lnTo>
                <a:lnTo>
                  <a:pt x="1302730" y="622899"/>
                </a:lnTo>
                <a:lnTo>
                  <a:pt x="1338230" y="639000"/>
                </a:lnTo>
                <a:lnTo>
                  <a:pt x="1369164" y="653632"/>
                </a:lnTo>
                <a:lnTo>
                  <a:pt x="1399890" y="668692"/>
                </a:lnTo>
                <a:lnTo>
                  <a:pt x="1259357" y="621844"/>
                </a:lnTo>
                <a:lnTo>
                  <a:pt x="1261056" y="620222"/>
                </a:lnTo>
                <a:lnTo>
                  <a:pt x="1268320" y="617056"/>
                </a:lnTo>
                <a:lnTo>
                  <a:pt x="1275833" y="614264"/>
                </a:lnTo>
                <a:lnTo>
                  <a:pt x="1283277" y="614437"/>
                </a:lnTo>
                <a:close/>
              </a:path>
              <a:path w="1520825" h="779779">
                <a:moveTo>
                  <a:pt x="746015" y="272868"/>
                </a:moveTo>
                <a:lnTo>
                  <a:pt x="895207" y="322602"/>
                </a:lnTo>
                <a:lnTo>
                  <a:pt x="865710" y="317794"/>
                </a:lnTo>
                <a:lnTo>
                  <a:pt x="835171" y="315977"/>
                </a:lnTo>
                <a:lnTo>
                  <a:pt x="775939" y="327664"/>
                </a:lnTo>
                <a:lnTo>
                  <a:pt x="739928" y="357878"/>
                </a:lnTo>
                <a:lnTo>
                  <a:pt x="725911" y="395844"/>
                </a:lnTo>
                <a:lnTo>
                  <a:pt x="726557" y="406776"/>
                </a:lnTo>
                <a:lnTo>
                  <a:pt x="730138" y="418057"/>
                </a:lnTo>
                <a:lnTo>
                  <a:pt x="736968" y="428422"/>
                </a:lnTo>
                <a:lnTo>
                  <a:pt x="746351" y="436210"/>
                </a:lnTo>
                <a:lnTo>
                  <a:pt x="758250" y="441391"/>
                </a:lnTo>
                <a:lnTo>
                  <a:pt x="664575" y="410164"/>
                </a:lnTo>
                <a:lnTo>
                  <a:pt x="663480" y="401693"/>
                </a:lnTo>
                <a:lnTo>
                  <a:pt x="663445" y="401421"/>
                </a:lnTo>
                <a:lnTo>
                  <a:pt x="665080" y="378509"/>
                </a:lnTo>
                <a:lnTo>
                  <a:pt x="677169" y="341794"/>
                </a:lnTo>
                <a:lnTo>
                  <a:pt x="702375" y="305307"/>
                </a:lnTo>
                <a:lnTo>
                  <a:pt x="736977" y="277571"/>
                </a:lnTo>
                <a:lnTo>
                  <a:pt x="746015" y="272868"/>
                </a:lnTo>
                <a:close/>
              </a:path>
              <a:path w="1520825" h="779779">
                <a:moveTo>
                  <a:pt x="1001609" y="287083"/>
                </a:moveTo>
                <a:lnTo>
                  <a:pt x="1045576" y="303300"/>
                </a:lnTo>
                <a:lnTo>
                  <a:pt x="1088795" y="321976"/>
                </a:lnTo>
                <a:lnTo>
                  <a:pt x="1131104" y="343032"/>
                </a:lnTo>
                <a:lnTo>
                  <a:pt x="1172338" y="366389"/>
                </a:lnTo>
                <a:lnTo>
                  <a:pt x="1212334" y="391968"/>
                </a:lnTo>
                <a:lnTo>
                  <a:pt x="1250929" y="419690"/>
                </a:lnTo>
                <a:lnTo>
                  <a:pt x="1291278" y="452234"/>
                </a:lnTo>
                <a:lnTo>
                  <a:pt x="1329391" y="486840"/>
                </a:lnTo>
                <a:lnTo>
                  <a:pt x="1365267" y="523508"/>
                </a:lnTo>
                <a:lnTo>
                  <a:pt x="1398906" y="562238"/>
                </a:lnTo>
                <a:lnTo>
                  <a:pt x="1430308" y="603031"/>
                </a:lnTo>
                <a:lnTo>
                  <a:pt x="1459473" y="645886"/>
                </a:lnTo>
                <a:lnTo>
                  <a:pt x="1358504" y="612227"/>
                </a:lnTo>
                <a:lnTo>
                  <a:pt x="1338177" y="587076"/>
                </a:lnTo>
                <a:lnTo>
                  <a:pt x="1303491" y="549337"/>
                </a:lnTo>
                <a:lnTo>
                  <a:pt x="1266482" y="513818"/>
                </a:lnTo>
                <a:lnTo>
                  <a:pt x="1227320" y="480647"/>
                </a:lnTo>
                <a:lnTo>
                  <a:pt x="1186177" y="449957"/>
                </a:lnTo>
                <a:lnTo>
                  <a:pt x="1143225" y="421877"/>
                </a:lnTo>
                <a:lnTo>
                  <a:pt x="1099177" y="396844"/>
                </a:lnTo>
                <a:lnTo>
                  <a:pt x="1099459" y="396938"/>
                </a:lnTo>
                <a:lnTo>
                  <a:pt x="1052580" y="374067"/>
                </a:lnTo>
                <a:lnTo>
                  <a:pt x="1005230" y="354598"/>
                </a:lnTo>
                <a:lnTo>
                  <a:pt x="752125" y="270043"/>
                </a:lnTo>
                <a:lnTo>
                  <a:pt x="785642" y="258842"/>
                </a:lnTo>
                <a:lnTo>
                  <a:pt x="821487" y="253832"/>
                </a:lnTo>
                <a:lnTo>
                  <a:pt x="856854" y="254126"/>
                </a:lnTo>
                <a:lnTo>
                  <a:pt x="890846" y="258200"/>
                </a:lnTo>
                <a:lnTo>
                  <a:pt x="888585" y="250579"/>
                </a:lnTo>
                <a:lnTo>
                  <a:pt x="957058" y="273405"/>
                </a:lnTo>
                <a:lnTo>
                  <a:pt x="1001609" y="287083"/>
                </a:lnTo>
                <a:close/>
              </a:path>
              <a:path w="1520825" h="779779">
                <a:moveTo>
                  <a:pt x="759094" y="30338"/>
                </a:moveTo>
                <a:lnTo>
                  <a:pt x="801914" y="50443"/>
                </a:lnTo>
                <a:lnTo>
                  <a:pt x="840753" y="75264"/>
                </a:lnTo>
                <a:lnTo>
                  <a:pt x="875093" y="104634"/>
                </a:lnTo>
                <a:lnTo>
                  <a:pt x="904010" y="138334"/>
                </a:lnTo>
                <a:lnTo>
                  <a:pt x="927363" y="176368"/>
                </a:lnTo>
                <a:lnTo>
                  <a:pt x="944658" y="217774"/>
                </a:lnTo>
                <a:lnTo>
                  <a:pt x="955402" y="261593"/>
                </a:lnTo>
                <a:lnTo>
                  <a:pt x="957058" y="273405"/>
                </a:lnTo>
                <a:lnTo>
                  <a:pt x="888585" y="250579"/>
                </a:lnTo>
                <a:lnTo>
                  <a:pt x="882026" y="228473"/>
                </a:lnTo>
                <a:lnTo>
                  <a:pt x="869053" y="199878"/>
                </a:lnTo>
                <a:lnTo>
                  <a:pt x="831077" y="148955"/>
                </a:lnTo>
                <a:lnTo>
                  <a:pt x="797238" y="120855"/>
                </a:lnTo>
                <a:lnTo>
                  <a:pt x="758064" y="97948"/>
                </a:lnTo>
                <a:lnTo>
                  <a:pt x="714254" y="80457"/>
                </a:lnTo>
                <a:lnTo>
                  <a:pt x="496674" y="7925"/>
                </a:lnTo>
                <a:lnTo>
                  <a:pt x="511971" y="5117"/>
                </a:lnTo>
                <a:lnTo>
                  <a:pt x="558405" y="439"/>
                </a:lnTo>
                <a:lnTo>
                  <a:pt x="611950" y="0"/>
                </a:lnTo>
                <a:lnTo>
                  <a:pt x="663592" y="4948"/>
                </a:lnTo>
                <a:lnTo>
                  <a:pt x="712814" y="15117"/>
                </a:lnTo>
                <a:lnTo>
                  <a:pt x="759094" y="30338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1551632" y="894230"/>
            <a:ext cx="670433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575" dirty="0"/>
              <a:t>A</a:t>
            </a:r>
            <a:r>
              <a:rPr sz="8400" spc="509" dirty="0"/>
              <a:t> </a:t>
            </a:r>
            <a:r>
              <a:rPr sz="8400" spc="385" dirty="0"/>
              <a:t>typical</a:t>
            </a:r>
            <a:r>
              <a:rPr sz="8400" spc="509" dirty="0"/>
              <a:t> </a:t>
            </a:r>
            <a:r>
              <a:rPr sz="8400" spc="315" dirty="0"/>
              <a:t>Day</a:t>
            </a:r>
            <a:endParaRPr sz="8400"/>
          </a:p>
        </p:txBody>
      </p:sp>
      <p:sp>
        <p:nvSpPr>
          <p:cNvPr id="27" name="object 27"/>
          <p:cNvSpPr/>
          <p:nvPr/>
        </p:nvSpPr>
        <p:spPr>
          <a:xfrm>
            <a:off x="8140638" y="5904981"/>
            <a:ext cx="2054225" cy="1332230"/>
          </a:xfrm>
          <a:custGeom>
            <a:avLst/>
            <a:gdLst/>
            <a:ahLst/>
            <a:cxnLst/>
            <a:rect l="l" t="t" r="r" b="b"/>
            <a:pathLst>
              <a:path w="2054225" h="1332229">
                <a:moveTo>
                  <a:pt x="271329" y="188600"/>
                </a:moveTo>
                <a:lnTo>
                  <a:pt x="584265" y="107556"/>
                </a:lnTo>
                <a:lnTo>
                  <a:pt x="535063" y="122922"/>
                </a:lnTo>
                <a:lnTo>
                  <a:pt x="486381" y="144713"/>
                </a:lnTo>
                <a:lnTo>
                  <a:pt x="438322" y="171590"/>
                </a:lnTo>
                <a:lnTo>
                  <a:pt x="391307" y="203444"/>
                </a:lnTo>
                <a:lnTo>
                  <a:pt x="352500" y="233173"/>
                </a:lnTo>
                <a:lnTo>
                  <a:pt x="315973" y="266247"/>
                </a:lnTo>
                <a:lnTo>
                  <a:pt x="281892" y="302623"/>
                </a:lnTo>
                <a:lnTo>
                  <a:pt x="249789" y="339799"/>
                </a:lnTo>
                <a:lnTo>
                  <a:pt x="220468" y="380190"/>
                </a:lnTo>
                <a:lnTo>
                  <a:pt x="193779" y="422523"/>
                </a:lnTo>
                <a:lnTo>
                  <a:pt x="169570" y="465526"/>
                </a:lnTo>
                <a:lnTo>
                  <a:pt x="148328" y="510384"/>
                </a:lnTo>
                <a:lnTo>
                  <a:pt x="130220" y="557055"/>
                </a:lnTo>
                <a:lnTo>
                  <a:pt x="114778" y="603035"/>
                </a:lnTo>
                <a:lnTo>
                  <a:pt x="103123" y="651970"/>
                </a:lnTo>
                <a:lnTo>
                  <a:pt x="94468" y="700128"/>
                </a:lnTo>
                <a:lnTo>
                  <a:pt x="89233" y="748712"/>
                </a:lnTo>
                <a:lnTo>
                  <a:pt x="87404" y="797726"/>
                </a:lnTo>
                <a:lnTo>
                  <a:pt x="88980" y="847170"/>
                </a:lnTo>
                <a:lnTo>
                  <a:pt x="93960" y="897044"/>
                </a:lnTo>
                <a:lnTo>
                  <a:pt x="102022" y="946120"/>
                </a:lnTo>
                <a:lnTo>
                  <a:pt x="113165" y="994398"/>
                </a:lnTo>
                <a:lnTo>
                  <a:pt x="127023" y="1040662"/>
                </a:lnTo>
                <a:lnTo>
                  <a:pt x="144688" y="1088563"/>
                </a:lnTo>
                <a:lnTo>
                  <a:pt x="165065" y="1134450"/>
                </a:lnTo>
                <a:lnTo>
                  <a:pt x="187878" y="1177082"/>
                </a:lnTo>
                <a:lnTo>
                  <a:pt x="214082" y="1220147"/>
                </a:lnTo>
                <a:lnTo>
                  <a:pt x="242720" y="1259959"/>
                </a:lnTo>
                <a:lnTo>
                  <a:pt x="246323" y="1264274"/>
                </a:lnTo>
                <a:lnTo>
                  <a:pt x="248830" y="1268872"/>
                </a:lnTo>
                <a:lnTo>
                  <a:pt x="243534" y="1313536"/>
                </a:lnTo>
                <a:lnTo>
                  <a:pt x="208321" y="1331839"/>
                </a:lnTo>
                <a:lnTo>
                  <a:pt x="196503" y="1329652"/>
                </a:lnTo>
                <a:lnTo>
                  <a:pt x="145799" y="1275876"/>
                </a:lnTo>
                <a:lnTo>
                  <a:pt x="120204" y="1235277"/>
                </a:lnTo>
                <a:lnTo>
                  <a:pt x="97042" y="1194047"/>
                </a:lnTo>
                <a:lnTo>
                  <a:pt x="76354" y="1152176"/>
                </a:lnTo>
                <a:lnTo>
                  <a:pt x="57862" y="1108425"/>
                </a:lnTo>
                <a:lnTo>
                  <a:pt x="42034" y="1063984"/>
                </a:lnTo>
                <a:lnTo>
                  <a:pt x="30809" y="1026222"/>
                </a:lnTo>
                <a:lnTo>
                  <a:pt x="17227" y="970704"/>
                </a:lnTo>
                <a:lnTo>
                  <a:pt x="9113" y="924265"/>
                </a:lnTo>
                <a:lnTo>
                  <a:pt x="3245" y="875933"/>
                </a:lnTo>
                <a:lnTo>
                  <a:pt x="538" y="829406"/>
                </a:lnTo>
                <a:lnTo>
                  <a:pt x="0" y="781005"/>
                </a:lnTo>
                <a:lnTo>
                  <a:pt x="2545" y="734429"/>
                </a:lnTo>
                <a:lnTo>
                  <a:pt x="7816" y="688459"/>
                </a:lnTo>
                <a:lnTo>
                  <a:pt x="15577" y="641845"/>
                </a:lnTo>
                <a:lnTo>
                  <a:pt x="26176" y="595807"/>
                </a:lnTo>
                <a:lnTo>
                  <a:pt x="39496" y="550377"/>
                </a:lnTo>
                <a:lnTo>
                  <a:pt x="55421" y="505584"/>
                </a:lnTo>
                <a:lnTo>
                  <a:pt x="73837" y="461458"/>
                </a:lnTo>
                <a:lnTo>
                  <a:pt x="94944" y="419258"/>
                </a:lnTo>
                <a:lnTo>
                  <a:pt x="117990" y="376556"/>
                </a:lnTo>
                <a:lnTo>
                  <a:pt x="143842" y="337064"/>
                </a:lnTo>
                <a:lnTo>
                  <a:pt x="171734" y="298355"/>
                </a:lnTo>
                <a:lnTo>
                  <a:pt x="201492" y="260474"/>
                </a:lnTo>
                <a:lnTo>
                  <a:pt x="233579" y="225927"/>
                </a:lnTo>
                <a:lnTo>
                  <a:pt x="267181" y="192298"/>
                </a:lnTo>
                <a:lnTo>
                  <a:pt x="271329" y="188600"/>
                </a:lnTo>
                <a:close/>
              </a:path>
              <a:path w="2054225" h="1332229">
                <a:moveTo>
                  <a:pt x="1829675" y="1482"/>
                </a:moveTo>
                <a:lnTo>
                  <a:pt x="1834713" y="177"/>
                </a:lnTo>
                <a:lnTo>
                  <a:pt x="1840003" y="119"/>
                </a:lnTo>
                <a:lnTo>
                  <a:pt x="1845530" y="0"/>
                </a:lnTo>
                <a:lnTo>
                  <a:pt x="1869493" y="12160"/>
                </a:lnTo>
                <a:lnTo>
                  <a:pt x="1873636" y="15023"/>
                </a:lnTo>
                <a:lnTo>
                  <a:pt x="1876799" y="19451"/>
                </a:lnTo>
                <a:lnTo>
                  <a:pt x="1878664" y="24216"/>
                </a:lnTo>
                <a:lnTo>
                  <a:pt x="1888471" y="41355"/>
                </a:lnTo>
                <a:lnTo>
                  <a:pt x="1898044" y="57242"/>
                </a:lnTo>
                <a:lnTo>
                  <a:pt x="1905072" y="68541"/>
                </a:lnTo>
                <a:lnTo>
                  <a:pt x="1912154" y="79826"/>
                </a:lnTo>
                <a:lnTo>
                  <a:pt x="1919609" y="92326"/>
                </a:lnTo>
                <a:lnTo>
                  <a:pt x="1926799" y="103583"/>
                </a:lnTo>
                <a:lnTo>
                  <a:pt x="1941061" y="126127"/>
                </a:lnTo>
                <a:lnTo>
                  <a:pt x="1955183" y="147396"/>
                </a:lnTo>
                <a:lnTo>
                  <a:pt x="1969803" y="169848"/>
                </a:lnTo>
                <a:lnTo>
                  <a:pt x="1984284" y="191023"/>
                </a:lnTo>
                <a:lnTo>
                  <a:pt x="1999264" y="213382"/>
                </a:lnTo>
                <a:lnTo>
                  <a:pt x="2014108" y="234463"/>
                </a:lnTo>
                <a:lnTo>
                  <a:pt x="2029452" y="256728"/>
                </a:lnTo>
                <a:lnTo>
                  <a:pt x="2044660" y="277715"/>
                </a:lnTo>
                <a:lnTo>
                  <a:pt x="2053789" y="304213"/>
                </a:lnTo>
                <a:lnTo>
                  <a:pt x="2052945" y="310991"/>
                </a:lnTo>
                <a:lnTo>
                  <a:pt x="2049543" y="321055"/>
                </a:lnTo>
                <a:lnTo>
                  <a:pt x="2047843" y="324119"/>
                </a:lnTo>
                <a:lnTo>
                  <a:pt x="2043788" y="330417"/>
                </a:lnTo>
                <a:lnTo>
                  <a:pt x="2041203" y="332398"/>
                </a:lnTo>
                <a:lnTo>
                  <a:pt x="2035875" y="337714"/>
                </a:lnTo>
                <a:lnTo>
                  <a:pt x="2032600" y="338562"/>
                </a:lnTo>
                <a:lnTo>
                  <a:pt x="2026104" y="341556"/>
                </a:lnTo>
                <a:lnTo>
                  <a:pt x="2019234" y="343335"/>
                </a:lnTo>
                <a:lnTo>
                  <a:pt x="2000816" y="344170"/>
                </a:lnTo>
                <a:lnTo>
                  <a:pt x="1982706" y="346236"/>
                </a:lnTo>
                <a:lnTo>
                  <a:pt x="1964269" y="347075"/>
                </a:lnTo>
                <a:lnTo>
                  <a:pt x="1946141" y="349146"/>
                </a:lnTo>
                <a:lnTo>
                  <a:pt x="1848768" y="358621"/>
                </a:lnTo>
                <a:lnTo>
                  <a:pt x="1816530" y="363034"/>
                </a:lnTo>
                <a:lnTo>
                  <a:pt x="1783933" y="366229"/>
                </a:lnTo>
                <a:lnTo>
                  <a:pt x="1751624" y="370661"/>
                </a:lnTo>
                <a:lnTo>
                  <a:pt x="1719603" y="376330"/>
                </a:lnTo>
                <a:lnTo>
                  <a:pt x="1687232" y="380777"/>
                </a:lnTo>
                <a:lnTo>
                  <a:pt x="1679150" y="381559"/>
                </a:lnTo>
                <a:lnTo>
                  <a:pt x="1671454" y="380928"/>
                </a:lnTo>
                <a:lnTo>
                  <a:pt x="1663825" y="377656"/>
                </a:lnTo>
                <a:lnTo>
                  <a:pt x="1640321" y="347010"/>
                </a:lnTo>
                <a:lnTo>
                  <a:pt x="1640121" y="339190"/>
                </a:lnTo>
                <a:lnTo>
                  <a:pt x="1641149" y="331053"/>
                </a:lnTo>
                <a:lnTo>
                  <a:pt x="1642179" y="328162"/>
                </a:lnTo>
                <a:lnTo>
                  <a:pt x="1842057" y="276398"/>
                </a:lnTo>
                <a:lnTo>
                  <a:pt x="1796478" y="258028"/>
                </a:lnTo>
                <a:lnTo>
                  <a:pt x="1752063" y="241981"/>
                </a:lnTo>
                <a:lnTo>
                  <a:pt x="1895122" y="204931"/>
                </a:lnTo>
                <a:lnTo>
                  <a:pt x="1889419" y="195913"/>
                </a:lnTo>
                <a:lnTo>
                  <a:pt x="1884069" y="188115"/>
                </a:lnTo>
                <a:lnTo>
                  <a:pt x="1878436" y="179079"/>
                </a:lnTo>
                <a:lnTo>
                  <a:pt x="1872838" y="170033"/>
                </a:lnTo>
                <a:lnTo>
                  <a:pt x="1855441" y="143053"/>
                </a:lnTo>
                <a:lnTo>
                  <a:pt x="1820825" y="86423"/>
                </a:lnTo>
                <a:lnTo>
                  <a:pt x="1800896" y="50916"/>
                </a:lnTo>
                <a:lnTo>
                  <a:pt x="1799934" y="44605"/>
                </a:lnTo>
                <a:lnTo>
                  <a:pt x="1800720" y="37842"/>
                </a:lnTo>
                <a:lnTo>
                  <a:pt x="1824888" y="4033"/>
                </a:lnTo>
                <a:lnTo>
                  <a:pt x="1829675" y="1482"/>
                </a:lnTo>
                <a:close/>
              </a:path>
              <a:path w="2054225" h="1332229">
                <a:moveTo>
                  <a:pt x="774649" y="300951"/>
                </a:moveTo>
                <a:lnTo>
                  <a:pt x="1114814" y="212855"/>
                </a:lnTo>
                <a:lnTo>
                  <a:pt x="1067301" y="226472"/>
                </a:lnTo>
                <a:lnTo>
                  <a:pt x="1081039" y="259647"/>
                </a:lnTo>
                <a:lnTo>
                  <a:pt x="1088614" y="286547"/>
                </a:lnTo>
                <a:lnTo>
                  <a:pt x="1089303" y="288992"/>
                </a:lnTo>
                <a:lnTo>
                  <a:pt x="1090680" y="293883"/>
                </a:lnTo>
                <a:lnTo>
                  <a:pt x="1096225" y="329181"/>
                </a:lnTo>
                <a:lnTo>
                  <a:pt x="1097672" y="365539"/>
                </a:lnTo>
                <a:lnTo>
                  <a:pt x="1091031" y="414487"/>
                </a:lnTo>
                <a:lnTo>
                  <a:pt x="1073682" y="460961"/>
                </a:lnTo>
                <a:lnTo>
                  <a:pt x="1047164" y="503250"/>
                </a:lnTo>
                <a:lnTo>
                  <a:pt x="1013340" y="540872"/>
                </a:lnTo>
                <a:lnTo>
                  <a:pt x="972794" y="568427"/>
                </a:lnTo>
                <a:lnTo>
                  <a:pt x="932228" y="584180"/>
                </a:lnTo>
                <a:lnTo>
                  <a:pt x="891496" y="589481"/>
                </a:lnTo>
                <a:lnTo>
                  <a:pt x="851894" y="583995"/>
                </a:lnTo>
                <a:lnTo>
                  <a:pt x="814719" y="567384"/>
                </a:lnTo>
                <a:lnTo>
                  <a:pt x="790090" y="548837"/>
                </a:lnTo>
                <a:lnTo>
                  <a:pt x="777178" y="533814"/>
                </a:lnTo>
                <a:lnTo>
                  <a:pt x="911873" y="498931"/>
                </a:lnTo>
                <a:lnTo>
                  <a:pt x="930885" y="491383"/>
                </a:lnTo>
                <a:lnTo>
                  <a:pt x="961457" y="467723"/>
                </a:lnTo>
                <a:lnTo>
                  <a:pt x="986575" y="437604"/>
                </a:lnTo>
                <a:lnTo>
                  <a:pt x="1003392" y="401763"/>
                </a:lnTo>
                <a:lnTo>
                  <a:pt x="1010015" y="364626"/>
                </a:lnTo>
                <a:lnTo>
                  <a:pt x="1008553" y="336143"/>
                </a:lnTo>
                <a:lnTo>
                  <a:pt x="1003464" y="308599"/>
                </a:lnTo>
                <a:lnTo>
                  <a:pt x="994977" y="281936"/>
                </a:lnTo>
                <a:lnTo>
                  <a:pt x="994591" y="280724"/>
                </a:lnTo>
                <a:lnTo>
                  <a:pt x="982735" y="254932"/>
                </a:lnTo>
                <a:lnTo>
                  <a:pt x="768604" y="310388"/>
                </a:lnTo>
                <a:lnTo>
                  <a:pt x="772037" y="304251"/>
                </a:lnTo>
                <a:lnTo>
                  <a:pt x="774649" y="300951"/>
                </a:lnTo>
                <a:close/>
              </a:path>
              <a:path w="2054225" h="1332229">
                <a:moveTo>
                  <a:pt x="1666409" y="302209"/>
                </a:moveTo>
                <a:lnTo>
                  <a:pt x="1674337" y="300156"/>
                </a:lnTo>
                <a:lnTo>
                  <a:pt x="1692325" y="296809"/>
                </a:lnTo>
                <a:lnTo>
                  <a:pt x="1710619" y="294695"/>
                </a:lnTo>
                <a:lnTo>
                  <a:pt x="1728584" y="291354"/>
                </a:lnTo>
                <a:lnTo>
                  <a:pt x="1746855" y="289246"/>
                </a:lnTo>
                <a:lnTo>
                  <a:pt x="1794339" y="282196"/>
                </a:lnTo>
                <a:lnTo>
                  <a:pt x="1818368" y="279909"/>
                </a:lnTo>
                <a:lnTo>
                  <a:pt x="1842057" y="276398"/>
                </a:lnTo>
                <a:lnTo>
                  <a:pt x="1642179" y="328162"/>
                </a:lnTo>
                <a:lnTo>
                  <a:pt x="1643723" y="323827"/>
                </a:lnTo>
                <a:lnTo>
                  <a:pt x="1647525" y="316283"/>
                </a:lnTo>
                <a:lnTo>
                  <a:pt x="1653162" y="310887"/>
                </a:lnTo>
                <a:lnTo>
                  <a:pt x="1659245" y="305376"/>
                </a:lnTo>
                <a:lnTo>
                  <a:pt x="1666409" y="302209"/>
                </a:lnTo>
                <a:close/>
              </a:path>
              <a:path w="2054225" h="1332229">
                <a:moveTo>
                  <a:pt x="768604" y="310388"/>
                </a:moveTo>
                <a:lnTo>
                  <a:pt x="982735" y="254932"/>
                </a:lnTo>
                <a:lnTo>
                  <a:pt x="944198" y="271472"/>
                </a:lnTo>
                <a:lnTo>
                  <a:pt x="906875" y="292945"/>
                </a:lnTo>
                <a:lnTo>
                  <a:pt x="873055" y="318759"/>
                </a:lnTo>
                <a:lnTo>
                  <a:pt x="845979" y="352009"/>
                </a:lnTo>
                <a:lnTo>
                  <a:pt x="829313" y="393058"/>
                </a:lnTo>
                <a:lnTo>
                  <a:pt x="826533" y="414768"/>
                </a:lnTo>
                <a:lnTo>
                  <a:pt x="826839" y="426496"/>
                </a:lnTo>
                <a:lnTo>
                  <a:pt x="839090" y="470552"/>
                </a:lnTo>
                <a:lnTo>
                  <a:pt x="876923" y="500111"/>
                </a:lnTo>
                <a:lnTo>
                  <a:pt x="893972" y="502255"/>
                </a:lnTo>
                <a:lnTo>
                  <a:pt x="911873" y="498931"/>
                </a:lnTo>
                <a:lnTo>
                  <a:pt x="777178" y="533814"/>
                </a:lnTo>
                <a:lnTo>
                  <a:pt x="754094" y="496500"/>
                </a:lnTo>
                <a:lnTo>
                  <a:pt x="740208" y="443684"/>
                </a:lnTo>
                <a:lnTo>
                  <a:pt x="738800" y="423059"/>
                </a:lnTo>
                <a:lnTo>
                  <a:pt x="739315" y="401935"/>
                </a:lnTo>
                <a:lnTo>
                  <a:pt x="742074" y="381542"/>
                </a:lnTo>
                <a:lnTo>
                  <a:pt x="746597" y="360692"/>
                </a:lnTo>
                <a:lnTo>
                  <a:pt x="753364" y="341885"/>
                </a:lnTo>
                <a:lnTo>
                  <a:pt x="761738" y="322661"/>
                </a:lnTo>
                <a:lnTo>
                  <a:pt x="768604" y="310388"/>
                </a:lnTo>
                <a:close/>
              </a:path>
              <a:path w="2054225" h="1332229">
                <a:moveTo>
                  <a:pt x="565712" y="21839"/>
                </a:moveTo>
                <a:lnTo>
                  <a:pt x="611908" y="11188"/>
                </a:lnTo>
                <a:lnTo>
                  <a:pt x="658145" y="5772"/>
                </a:lnTo>
                <a:lnTo>
                  <a:pt x="703534" y="3201"/>
                </a:lnTo>
                <a:lnTo>
                  <a:pt x="748455" y="5998"/>
                </a:lnTo>
                <a:lnTo>
                  <a:pt x="792336" y="13000"/>
                </a:lnTo>
                <a:lnTo>
                  <a:pt x="840543" y="26754"/>
                </a:lnTo>
                <a:lnTo>
                  <a:pt x="886757" y="46271"/>
                </a:lnTo>
                <a:lnTo>
                  <a:pt x="930121" y="70462"/>
                </a:lnTo>
                <a:lnTo>
                  <a:pt x="970733" y="101924"/>
                </a:lnTo>
                <a:lnTo>
                  <a:pt x="1007101" y="137110"/>
                </a:lnTo>
                <a:lnTo>
                  <a:pt x="1014580" y="145669"/>
                </a:lnTo>
                <a:lnTo>
                  <a:pt x="1017821" y="148765"/>
                </a:lnTo>
                <a:lnTo>
                  <a:pt x="1116561" y="123193"/>
                </a:lnTo>
                <a:lnTo>
                  <a:pt x="1166808" y="112804"/>
                </a:lnTo>
                <a:lnTo>
                  <a:pt x="1217699" y="104872"/>
                </a:lnTo>
                <a:lnTo>
                  <a:pt x="1269119" y="99427"/>
                </a:lnTo>
                <a:lnTo>
                  <a:pt x="1320634" y="95269"/>
                </a:lnTo>
                <a:lnTo>
                  <a:pt x="1372447" y="93657"/>
                </a:lnTo>
                <a:lnTo>
                  <a:pt x="1424442" y="94622"/>
                </a:lnTo>
                <a:lnTo>
                  <a:pt x="1476187" y="96964"/>
                </a:lnTo>
                <a:lnTo>
                  <a:pt x="1524592" y="101483"/>
                </a:lnTo>
                <a:lnTo>
                  <a:pt x="1620008" y="116129"/>
                </a:lnTo>
                <a:lnTo>
                  <a:pt x="1667021" y="126256"/>
                </a:lnTo>
                <a:lnTo>
                  <a:pt x="1713463" y="137842"/>
                </a:lnTo>
                <a:lnTo>
                  <a:pt x="1759654" y="152118"/>
                </a:lnTo>
                <a:lnTo>
                  <a:pt x="1805274" y="167853"/>
                </a:lnTo>
                <a:lnTo>
                  <a:pt x="1850324" y="185048"/>
                </a:lnTo>
                <a:lnTo>
                  <a:pt x="1895122" y="204931"/>
                </a:lnTo>
                <a:lnTo>
                  <a:pt x="1752063" y="241981"/>
                </a:lnTo>
                <a:lnTo>
                  <a:pt x="1749947" y="241217"/>
                </a:lnTo>
                <a:lnTo>
                  <a:pt x="1702875" y="227170"/>
                </a:lnTo>
                <a:lnTo>
                  <a:pt x="1654713" y="213405"/>
                </a:lnTo>
                <a:lnTo>
                  <a:pt x="1606507" y="203587"/>
                </a:lnTo>
                <a:lnTo>
                  <a:pt x="1557711" y="195234"/>
                </a:lnTo>
                <a:lnTo>
                  <a:pt x="1508415" y="188322"/>
                </a:lnTo>
                <a:lnTo>
                  <a:pt x="1459027" y="184058"/>
                </a:lnTo>
                <a:lnTo>
                  <a:pt x="1409638" y="182418"/>
                </a:lnTo>
                <a:lnTo>
                  <a:pt x="1360019" y="182149"/>
                </a:lnTo>
                <a:lnTo>
                  <a:pt x="1310578" y="184458"/>
                </a:lnTo>
                <a:lnTo>
                  <a:pt x="1261088" y="188092"/>
                </a:lnTo>
                <a:lnTo>
                  <a:pt x="1211957" y="194256"/>
                </a:lnTo>
                <a:lnTo>
                  <a:pt x="1163275" y="202928"/>
                </a:lnTo>
                <a:lnTo>
                  <a:pt x="1114814" y="212855"/>
                </a:lnTo>
                <a:lnTo>
                  <a:pt x="774649" y="300951"/>
                </a:lnTo>
                <a:lnTo>
                  <a:pt x="804696" y="262996"/>
                </a:lnTo>
                <a:lnTo>
                  <a:pt x="843063" y="229445"/>
                </a:lnTo>
                <a:lnTo>
                  <a:pt x="885005" y="202840"/>
                </a:lnTo>
                <a:lnTo>
                  <a:pt x="928391" y="182421"/>
                </a:lnTo>
                <a:lnTo>
                  <a:pt x="918939" y="174374"/>
                </a:lnTo>
                <a:lnTo>
                  <a:pt x="1017821" y="148765"/>
                </a:lnTo>
                <a:lnTo>
                  <a:pt x="1066754" y="134781"/>
                </a:lnTo>
                <a:lnTo>
                  <a:pt x="917757" y="173368"/>
                </a:lnTo>
                <a:lnTo>
                  <a:pt x="895308" y="154256"/>
                </a:lnTo>
                <a:lnTo>
                  <a:pt x="857989" y="129811"/>
                </a:lnTo>
                <a:lnTo>
                  <a:pt x="817518" y="111431"/>
                </a:lnTo>
                <a:lnTo>
                  <a:pt x="774344" y="98998"/>
                </a:lnTo>
                <a:lnTo>
                  <a:pt x="728548" y="92491"/>
                </a:lnTo>
                <a:lnTo>
                  <a:pt x="681269" y="91617"/>
                </a:lnTo>
                <a:lnTo>
                  <a:pt x="633246" y="97494"/>
                </a:lnTo>
                <a:lnTo>
                  <a:pt x="584265" y="107556"/>
                </a:lnTo>
                <a:lnTo>
                  <a:pt x="271329" y="188600"/>
                </a:lnTo>
                <a:lnTo>
                  <a:pt x="302443" y="160864"/>
                </a:lnTo>
                <a:lnTo>
                  <a:pt x="339190" y="131668"/>
                </a:lnTo>
                <a:lnTo>
                  <a:pt x="382945" y="101970"/>
                </a:lnTo>
                <a:lnTo>
                  <a:pt x="427698" y="75949"/>
                </a:lnTo>
                <a:lnTo>
                  <a:pt x="473194" y="53671"/>
                </a:lnTo>
                <a:lnTo>
                  <a:pt x="519495" y="36432"/>
                </a:lnTo>
                <a:lnTo>
                  <a:pt x="565712" y="21839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695" y="1981413"/>
            <a:ext cx="8067674" cy="563879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314" rIns="0" bIns="0" rtlCol="0">
            <a:spAutoFit/>
          </a:bodyPr>
          <a:lstStyle/>
          <a:p>
            <a:pPr marL="8550910">
              <a:lnSpc>
                <a:spcPct val="100000"/>
              </a:lnSpc>
              <a:spcBef>
                <a:spcPts val="110"/>
              </a:spcBef>
            </a:pPr>
            <a:r>
              <a:rPr spc="-175" dirty="0"/>
              <a:t>LUNCHTIMES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71600" y="2844786"/>
            <a:ext cx="6663690" cy="402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100"/>
              </a:spcBef>
            </a:pPr>
            <a:r>
              <a:rPr sz="2300" spc="15" dirty="0">
                <a:solidFill>
                  <a:srgbClr val="FAC175"/>
                </a:solidFill>
                <a:latin typeface="Cambria"/>
                <a:cs typeface="Cambria"/>
              </a:rPr>
              <a:t>Year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690" dirty="0">
                <a:solidFill>
                  <a:srgbClr val="FAC175"/>
                </a:solidFill>
                <a:latin typeface="Cambria"/>
                <a:cs typeface="Cambria"/>
              </a:rPr>
              <a:t>1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5" dirty="0">
                <a:solidFill>
                  <a:srgbClr val="FAC175"/>
                </a:solidFill>
                <a:latin typeface="Cambria"/>
                <a:cs typeface="Cambria"/>
              </a:rPr>
              <a:t>children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" dirty="0">
                <a:solidFill>
                  <a:srgbClr val="FAC175"/>
                </a:solidFill>
                <a:latin typeface="Cambria"/>
                <a:cs typeface="Cambria"/>
              </a:rPr>
              <a:t>go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straight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3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85" dirty="0">
                <a:solidFill>
                  <a:srgbClr val="FAC175"/>
                </a:solidFill>
                <a:latin typeface="Cambria"/>
                <a:cs typeface="Cambria"/>
              </a:rPr>
              <a:t>for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35" dirty="0">
                <a:solidFill>
                  <a:srgbClr val="FAC175"/>
                </a:solidFill>
                <a:latin typeface="Cambria"/>
                <a:cs typeface="Cambria"/>
              </a:rPr>
              <a:t>lunch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30" dirty="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85" dirty="0">
                <a:solidFill>
                  <a:srgbClr val="FAC175"/>
                </a:solidFill>
                <a:latin typeface="Cambria"/>
                <a:cs typeface="Cambria"/>
              </a:rPr>
              <a:t>for</a:t>
            </a:r>
            <a:r>
              <a:rPr sz="2300" spc="1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those</a:t>
            </a:r>
            <a:r>
              <a:rPr sz="2300" spc="1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60" dirty="0">
                <a:solidFill>
                  <a:srgbClr val="FAC175"/>
                </a:solidFill>
                <a:latin typeface="Cambria"/>
                <a:cs typeface="Cambria"/>
              </a:rPr>
              <a:t>having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" dirty="0">
                <a:solidFill>
                  <a:srgbClr val="FAC175"/>
                </a:solidFill>
                <a:latin typeface="Cambria"/>
                <a:cs typeface="Cambria"/>
              </a:rPr>
              <a:t>school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55" dirty="0">
                <a:solidFill>
                  <a:srgbClr val="FAC175"/>
                </a:solidFill>
                <a:latin typeface="Cambria"/>
                <a:cs typeface="Cambria"/>
              </a:rPr>
              <a:t>dinner,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30" dirty="0">
                <a:solidFill>
                  <a:srgbClr val="FAC175"/>
                </a:solidFill>
                <a:latin typeface="Cambria"/>
                <a:cs typeface="Cambria"/>
              </a:rPr>
              <a:t>they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25" dirty="0">
                <a:solidFill>
                  <a:srgbClr val="FAC175"/>
                </a:solidFill>
                <a:latin typeface="Cambria"/>
                <a:cs typeface="Cambria"/>
              </a:rPr>
              <a:t>choose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55" dirty="0">
                <a:solidFill>
                  <a:srgbClr val="FAC175"/>
                </a:solidFill>
                <a:latin typeface="Cambria"/>
                <a:cs typeface="Cambria"/>
              </a:rPr>
              <a:t>their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meal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5" dirty="0">
                <a:solidFill>
                  <a:srgbClr val="FAC175"/>
                </a:solidFill>
                <a:latin typeface="Cambria"/>
                <a:cs typeface="Cambria"/>
              </a:rPr>
              <a:t>at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5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40" dirty="0">
                <a:solidFill>
                  <a:srgbClr val="FAC175"/>
                </a:solidFill>
                <a:latin typeface="Cambria"/>
                <a:cs typeface="Cambria"/>
              </a:rPr>
              <a:t>counter.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300">
              <a:latin typeface="Cambria"/>
              <a:cs typeface="Cambria"/>
            </a:endParaRPr>
          </a:p>
          <a:p>
            <a:pPr marL="12700" marR="5080" algn="just">
              <a:lnSpc>
                <a:spcPct val="114100"/>
              </a:lnSpc>
            </a:pP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menu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choices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are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shared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with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8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children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before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lunchtime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but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it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would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really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helpful</a:t>
            </a:r>
            <a:r>
              <a:rPr sz="2300" spc="5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if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you</a:t>
            </a:r>
            <a:r>
              <a:rPr sz="2300" spc="90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were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also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able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to</a:t>
            </a:r>
            <a:r>
              <a:rPr sz="2300" spc="90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spc="70" dirty="0">
                <a:solidFill>
                  <a:srgbClr val="FAC175"/>
                </a:solidFill>
                <a:latin typeface="Cambria"/>
                <a:cs typeface="Cambria"/>
              </a:rPr>
              <a:t>discuss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school</a:t>
            </a:r>
            <a:r>
              <a:rPr sz="2300" spc="9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dinner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menu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options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with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your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child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at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home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to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help</a:t>
            </a:r>
            <a:r>
              <a:rPr sz="2300" spc="19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them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3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more</a:t>
            </a:r>
            <a:r>
              <a:rPr sz="23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prepared</a:t>
            </a:r>
            <a:r>
              <a:rPr sz="23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3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make</a:t>
            </a:r>
            <a:r>
              <a:rPr sz="23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10" dirty="0">
                <a:solidFill>
                  <a:srgbClr val="FAC175"/>
                </a:solidFill>
                <a:latin typeface="Cambria"/>
                <a:cs typeface="Cambria"/>
              </a:rPr>
              <a:t>a</a:t>
            </a:r>
            <a:r>
              <a:rPr sz="2300" spc="1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choice.</a:t>
            </a:r>
            <a:endParaRPr sz="23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390"/>
              </a:spcBef>
            </a:pP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46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children</a:t>
            </a:r>
            <a:r>
              <a:rPr sz="2300" spc="4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are</a:t>
            </a:r>
            <a:r>
              <a:rPr sz="2300" spc="46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also</a:t>
            </a:r>
            <a:r>
              <a:rPr sz="2300" spc="4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expected</a:t>
            </a:r>
            <a:r>
              <a:rPr sz="2300" spc="46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to</a:t>
            </a:r>
            <a:r>
              <a:rPr sz="2300" spc="4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carry</a:t>
            </a:r>
            <a:r>
              <a:rPr sz="2300" spc="4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their</a:t>
            </a:r>
            <a:r>
              <a:rPr sz="2300" spc="46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own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71600" y="6845286"/>
            <a:ext cx="578675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  <a:tabLst>
                <a:tab pos="1008380" algn="l"/>
                <a:tab pos="1212215" algn="l"/>
                <a:tab pos="1691639" algn="l"/>
                <a:tab pos="1726564" algn="l"/>
                <a:tab pos="2278380" algn="l"/>
                <a:tab pos="2442845" algn="l"/>
                <a:tab pos="3095625" algn="l"/>
                <a:tab pos="3310254" algn="l"/>
                <a:tab pos="3768090" algn="l"/>
                <a:tab pos="4257040" algn="l"/>
                <a:tab pos="4427855" algn="l"/>
                <a:tab pos="5203190" algn="l"/>
              </a:tabLst>
            </a:pP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plates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	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tidy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	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them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	</a:t>
            </a:r>
            <a:r>
              <a:rPr sz="2300" spc="80" dirty="0">
                <a:solidFill>
                  <a:srgbClr val="FAC175"/>
                </a:solidFill>
                <a:latin typeface="Cambria"/>
                <a:cs typeface="Cambria"/>
              </a:rPr>
              <a:t>away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when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they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finished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so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more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-25" dirty="0">
                <a:solidFill>
                  <a:srgbClr val="FAC175"/>
                </a:solidFill>
                <a:latin typeface="Cambria"/>
                <a:cs typeface="Cambria"/>
              </a:rPr>
              <a:t>you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</a:t>
            </a:r>
            <a:r>
              <a:rPr sz="2300" spc="65" dirty="0">
                <a:solidFill>
                  <a:srgbClr val="FAC175"/>
                </a:solidFill>
                <a:latin typeface="Cambria"/>
                <a:cs typeface="Cambria"/>
              </a:rPr>
              <a:t>can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		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encourage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17298" y="6845286"/>
            <a:ext cx="71818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14100"/>
              </a:lnSpc>
              <a:spcBef>
                <a:spcPts val="100"/>
              </a:spcBef>
            </a:pPr>
            <a:r>
              <a:rPr sz="2300" spc="65" dirty="0">
                <a:solidFill>
                  <a:srgbClr val="FAC175"/>
                </a:solidFill>
                <a:latin typeface="Cambria"/>
                <a:cs typeface="Cambria"/>
              </a:rPr>
              <a:t>have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these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71600" y="7645386"/>
            <a:ext cx="6663690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</a:pP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independent</a:t>
            </a:r>
            <a:r>
              <a:rPr sz="23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skills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at</a:t>
            </a:r>
            <a:r>
              <a:rPr sz="23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home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easier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they</a:t>
            </a:r>
            <a:r>
              <a:rPr sz="23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25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20" dirty="0">
                <a:solidFill>
                  <a:srgbClr val="FAC175"/>
                </a:solidFill>
                <a:latin typeface="Cambria"/>
                <a:cs typeface="Cambria"/>
              </a:rPr>
              <a:t>find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it</a:t>
            </a:r>
            <a:r>
              <a:rPr sz="2300" spc="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AC175"/>
                </a:solidFill>
                <a:latin typeface="Cambria"/>
                <a:cs typeface="Cambria"/>
              </a:rPr>
              <a:t>school.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517725"/>
            <a:ext cx="16450310" cy="1929764"/>
          </a:xfrm>
          <a:custGeom>
            <a:avLst/>
            <a:gdLst/>
            <a:ahLst/>
            <a:cxnLst/>
            <a:rect l="l" t="t" r="r" b="b"/>
            <a:pathLst>
              <a:path w="16450310" h="1929764">
                <a:moveTo>
                  <a:pt x="16278808" y="1929392"/>
                </a:moveTo>
                <a:lnTo>
                  <a:pt x="171449" y="1929392"/>
                </a:lnTo>
                <a:lnTo>
                  <a:pt x="125871" y="1923267"/>
                </a:lnTo>
                <a:lnTo>
                  <a:pt x="84915" y="1905984"/>
                </a:lnTo>
                <a:lnTo>
                  <a:pt x="50216" y="1879175"/>
                </a:lnTo>
                <a:lnTo>
                  <a:pt x="23407" y="1844476"/>
                </a:lnTo>
                <a:lnTo>
                  <a:pt x="6124" y="1803520"/>
                </a:lnTo>
                <a:lnTo>
                  <a:pt x="0" y="1757942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278808" y="0"/>
                </a:lnTo>
                <a:lnTo>
                  <a:pt x="16324386" y="6124"/>
                </a:lnTo>
                <a:lnTo>
                  <a:pt x="16365342" y="23407"/>
                </a:lnTo>
                <a:lnTo>
                  <a:pt x="16400042" y="50216"/>
                </a:lnTo>
                <a:lnTo>
                  <a:pt x="16426850" y="84915"/>
                </a:lnTo>
                <a:lnTo>
                  <a:pt x="16444133" y="125871"/>
                </a:lnTo>
                <a:lnTo>
                  <a:pt x="16450258" y="171449"/>
                </a:lnTo>
                <a:lnTo>
                  <a:pt x="16450258" y="1757942"/>
                </a:lnTo>
                <a:lnTo>
                  <a:pt x="16444133" y="1803520"/>
                </a:lnTo>
                <a:lnTo>
                  <a:pt x="16426850" y="1844476"/>
                </a:lnTo>
                <a:lnTo>
                  <a:pt x="16400042" y="1879175"/>
                </a:lnTo>
                <a:lnTo>
                  <a:pt x="16365342" y="1905984"/>
                </a:lnTo>
                <a:lnTo>
                  <a:pt x="16324386" y="1923267"/>
                </a:lnTo>
                <a:lnTo>
                  <a:pt x="16278808" y="1929392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041" y="2673962"/>
            <a:ext cx="16445865" cy="7028815"/>
            <a:chOff x="809041" y="2673962"/>
            <a:chExt cx="16445865" cy="7028815"/>
          </a:xfrm>
        </p:grpSpPr>
        <p:sp>
          <p:nvSpPr>
            <p:cNvPr id="4" name="object 4"/>
            <p:cNvSpPr/>
            <p:nvPr/>
          </p:nvSpPr>
          <p:spPr>
            <a:xfrm>
              <a:off x="809041" y="2673962"/>
              <a:ext cx="16445865" cy="7028815"/>
            </a:xfrm>
            <a:custGeom>
              <a:avLst/>
              <a:gdLst/>
              <a:ahLst/>
              <a:cxnLst/>
              <a:rect l="l" t="t" r="r" b="b"/>
              <a:pathLst>
                <a:path w="16445865" h="7028815">
                  <a:moveTo>
                    <a:pt x="16278809" y="7028554"/>
                  </a:moveTo>
                  <a:lnTo>
                    <a:pt x="171450" y="7028554"/>
                  </a:lnTo>
                  <a:lnTo>
                    <a:pt x="125871" y="7022430"/>
                  </a:lnTo>
                  <a:lnTo>
                    <a:pt x="84915" y="7005146"/>
                  </a:lnTo>
                  <a:lnTo>
                    <a:pt x="50216" y="6978337"/>
                  </a:lnTo>
                  <a:lnTo>
                    <a:pt x="23407" y="6943638"/>
                  </a:lnTo>
                  <a:lnTo>
                    <a:pt x="6124" y="6902682"/>
                  </a:lnTo>
                  <a:lnTo>
                    <a:pt x="0" y="6857104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278809" y="0"/>
                  </a:lnTo>
                  <a:lnTo>
                    <a:pt x="16324387" y="6124"/>
                  </a:lnTo>
                  <a:lnTo>
                    <a:pt x="16365343" y="23407"/>
                  </a:lnTo>
                  <a:lnTo>
                    <a:pt x="16400043" y="50216"/>
                  </a:lnTo>
                  <a:lnTo>
                    <a:pt x="16426851" y="84915"/>
                  </a:lnTo>
                  <a:lnTo>
                    <a:pt x="16444135" y="125871"/>
                  </a:lnTo>
                  <a:lnTo>
                    <a:pt x="16445719" y="137661"/>
                  </a:lnTo>
                  <a:lnTo>
                    <a:pt x="16445719" y="6890892"/>
                  </a:lnTo>
                  <a:lnTo>
                    <a:pt x="16426851" y="6943638"/>
                  </a:lnTo>
                  <a:lnTo>
                    <a:pt x="16400043" y="6978337"/>
                  </a:lnTo>
                  <a:lnTo>
                    <a:pt x="16365343" y="7005146"/>
                  </a:lnTo>
                  <a:lnTo>
                    <a:pt x="16324387" y="7022430"/>
                  </a:lnTo>
                  <a:lnTo>
                    <a:pt x="16278809" y="7028554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9940" y="3240310"/>
              <a:ext cx="8343899" cy="5895974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9572" rIns="0" bIns="0" rtlCol="0">
            <a:spAutoFit/>
          </a:bodyPr>
          <a:lstStyle/>
          <a:p>
            <a:pPr marL="3478529">
              <a:lnSpc>
                <a:spcPct val="100000"/>
              </a:lnSpc>
              <a:spcBef>
                <a:spcPts val="115"/>
              </a:spcBef>
            </a:pPr>
            <a:r>
              <a:rPr sz="8400" spc="-495" dirty="0"/>
              <a:t>OUR</a:t>
            </a:r>
            <a:r>
              <a:rPr sz="8400" spc="509" dirty="0"/>
              <a:t> </a:t>
            </a:r>
            <a:r>
              <a:rPr sz="8400" spc="-280" dirty="0"/>
              <a:t>LEARNING</a:t>
            </a:r>
            <a:endParaRPr sz="8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517725"/>
            <a:ext cx="16450310" cy="1929764"/>
          </a:xfrm>
          <a:custGeom>
            <a:avLst/>
            <a:gdLst/>
            <a:ahLst/>
            <a:cxnLst/>
            <a:rect l="l" t="t" r="r" b="b"/>
            <a:pathLst>
              <a:path w="16450310" h="1929764">
                <a:moveTo>
                  <a:pt x="16278808" y="1929392"/>
                </a:moveTo>
                <a:lnTo>
                  <a:pt x="171449" y="1929392"/>
                </a:lnTo>
                <a:lnTo>
                  <a:pt x="125871" y="1923267"/>
                </a:lnTo>
                <a:lnTo>
                  <a:pt x="84915" y="1905984"/>
                </a:lnTo>
                <a:lnTo>
                  <a:pt x="50216" y="1879175"/>
                </a:lnTo>
                <a:lnTo>
                  <a:pt x="23407" y="1844476"/>
                </a:lnTo>
                <a:lnTo>
                  <a:pt x="6124" y="1803520"/>
                </a:lnTo>
                <a:lnTo>
                  <a:pt x="0" y="1757942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278808" y="0"/>
                </a:lnTo>
                <a:lnTo>
                  <a:pt x="16324386" y="6124"/>
                </a:lnTo>
                <a:lnTo>
                  <a:pt x="16365342" y="23407"/>
                </a:lnTo>
                <a:lnTo>
                  <a:pt x="16400042" y="50216"/>
                </a:lnTo>
                <a:lnTo>
                  <a:pt x="16426850" y="84915"/>
                </a:lnTo>
                <a:lnTo>
                  <a:pt x="16444133" y="125871"/>
                </a:lnTo>
                <a:lnTo>
                  <a:pt x="16450258" y="171449"/>
                </a:lnTo>
                <a:lnTo>
                  <a:pt x="16450258" y="1757942"/>
                </a:lnTo>
                <a:lnTo>
                  <a:pt x="16444133" y="1803520"/>
                </a:lnTo>
                <a:lnTo>
                  <a:pt x="16426850" y="1844476"/>
                </a:lnTo>
                <a:lnTo>
                  <a:pt x="16400042" y="1879175"/>
                </a:lnTo>
                <a:lnTo>
                  <a:pt x="16365342" y="1905984"/>
                </a:lnTo>
                <a:lnTo>
                  <a:pt x="16324386" y="1923267"/>
                </a:lnTo>
                <a:lnTo>
                  <a:pt x="16278808" y="1929392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188" y="2560540"/>
            <a:ext cx="16445865" cy="7028815"/>
            <a:chOff x="798188" y="2560540"/>
            <a:chExt cx="16445865" cy="7028815"/>
          </a:xfrm>
        </p:grpSpPr>
        <p:sp>
          <p:nvSpPr>
            <p:cNvPr id="4" name="object 4"/>
            <p:cNvSpPr/>
            <p:nvPr/>
          </p:nvSpPr>
          <p:spPr>
            <a:xfrm>
              <a:off x="798188" y="2560540"/>
              <a:ext cx="16445865" cy="7028815"/>
            </a:xfrm>
            <a:custGeom>
              <a:avLst/>
              <a:gdLst/>
              <a:ahLst/>
              <a:cxnLst/>
              <a:rect l="l" t="t" r="r" b="b"/>
              <a:pathLst>
                <a:path w="16445865" h="7028815">
                  <a:moveTo>
                    <a:pt x="16278809" y="7028554"/>
                  </a:moveTo>
                  <a:lnTo>
                    <a:pt x="171450" y="7028554"/>
                  </a:lnTo>
                  <a:lnTo>
                    <a:pt x="125871" y="7022430"/>
                  </a:lnTo>
                  <a:lnTo>
                    <a:pt x="84915" y="7005146"/>
                  </a:lnTo>
                  <a:lnTo>
                    <a:pt x="50216" y="6978338"/>
                  </a:lnTo>
                  <a:lnTo>
                    <a:pt x="23407" y="6943638"/>
                  </a:lnTo>
                  <a:lnTo>
                    <a:pt x="6124" y="6902682"/>
                  </a:lnTo>
                  <a:lnTo>
                    <a:pt x="0" y="6857104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278809" y="0"/>
                  </a:lnTo>
                  <a:lnTo>
                    <a:pt x="16324387" y="6124"/>
                  </a:lnTo>
                  <a:lnTo>
                    <a:pt x="16365343" y="23407"/>
                  </a:lnTo>
                  <a:lnTo>
                    <a:pt x="16400042" y="50216"/>
                  </a:lnTo>
                  <a:lnTo>
                    <a:pt x="16426851" y="84915"/>
                  </a:lnTo>
                  <a:lnTo>
                    <a:pt x="16444135" y="125871"/>
                  </a:lnTo>
                  <a:lnTo>
                    <a:pt x="16445719" y="137665"/>
                  </a:lnTo>
                  <a:lnTo>
                    <a:pt x="16445719" y="6890889"/>
                  </a:lnTo>
                  <a:lnTo>
                    <a:pt x="16426851" y="6943638"/>
                  </a:lnTo>
                  <a:lnTo>
                    <a:pt x="16400042" y="6978338"/>
                  </a:lnTo>
                  <a:lnTo>
                    <a:pt x="16365343" y="7005146"/>
                  </a:lnTo>
                  <a:lnTo>
                    <a:pt x="16324387" y="7022430"/>
                  </a:lnTo>
                  <a:lnTo>
                    <a:pt x="16278809" y="7028554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07732" y="2941591"/>
              <a:ext cx="1971674" cy="26288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38511" y="3842639"/>
              <a:ext cx="1943099" cy="26003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34170" y="3085332"/>
              <a:ext cx="2543174" cy="1904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7765" y="5325207"/>
              <a:ext cx="3629024" cy="2457449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9572" rIns="0" bIns="0" rtlCol="0">
            <a:spAutoFit/>
          </a:bodyPr>
          <a:lstStyle/>
          <a:p>
            <a:pPr marL="3478529">
              <a:lnSpc>
                <a:spcPct val="100000"/>
              </a:lnSpc>
              <a:spcBef>
                <a:spcPts val="115"/>
              </a:spcBef>
            </a:pPr>
            <a:r>
              <a:rPr sz="8400" spc="-495" dirty="0"/>
              <a:t>OUR</a:t>
            </a:r>
            <a:r>
              <a:rPr sz="8400" spc="509" dirty="0"/>
              <a:t> </a:t>
            </a:r>
            <a:r>
              <a:rPr sz="8400" spc="-280" dirty="0"/>
              <a:t>LEARNING</a:t>
            </a:r>
            <a:endParaRPr sz="8400"/>
          </a:p>
        </p:txBody>
      </p:sp>
      <p:sp>
        <p:nvSpPr>
          <p:cNvPr id="10" name="object 10"/>
          <p:cNvSpPr txBox="1"/>
          <p:nvPr/>
        </p:nvSpPr>
        <p:spPr>
          <a:xfrm>
            <a:off x="1273292" y="2968480"/>
            <a:ext cx="6811009" cy="24257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90"/>
              </a:spcBef>
            </a:pP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3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Environment</a:t>
            </a:r>
            <a:endParaRPr sz="2300">
              <a:latin typeface="Cambria"/>
              <a:cs typeface="Cambria"/>
            </a:endParaRPr>
          </a:p>
          <a:p>
            <a:pPr marL="12700" marR="5080" algn="just">
              <a:lnSpc>
                <a:spcPct val="114100"/>
              </a:lnSpc>
            </a:pP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Each</a:t>
            </a:r>
            <a:r>
              <a:rPr sz="2300" spc="34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classroom</a:t>
            </a:r>
            <a:r>
              <a:rPr sz="2300" spc="345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has</a:t>
            </a:r>
            <a:r>
              <a:rPr sz="2300" spc="34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resources</a:t>
            </a:r>
            <a:r>
              <a:rPr sz="2300" spc="345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available</a:t>
            </a:r>
            <a:r>
              <a:rPr sz="2300" spc="34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sz="2300" spc="345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spc="-2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Cambria"/>
                <a:cs typeface="Cambria"/>
              </a:rPr>
              <a:t>access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enhanced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provision</a:t>
            </a:r>
            <a:r>
              <a:rPr sz="230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time.</a:t>
            </a:r>
            <a:endParaRPr sz="2300">
              <a:latin typeface="Cambria"/>
              <a:cs typeface="Cambria"/>
            </a:endParaRPr>
          </a:p>
          <a:p>
            <a:pPr marL="12700" marR="5080" algn="just">
              <a:lnSpc>
                <a:spcPct val="114100"/>
              </a:lnSpc>
            </a:pP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r>
              <a:rPr sz="2300" spc="5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Cambria"/>
                <a:cs typeface="Cambria"/>
              </a:rPr>
              <a:t>may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hear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your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child</a:t>
            </a:r>
            <a:r>
              <a:rPr sz="2300" spc="5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call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i="1" spc="80" dirty="0">
                <a:solidFill>
                  <a:srgbClr val="FFFFFF"/>
                </a:solidFill>
                <a:latin typeface="Arial"/>
                <a:cs typeface="Arial"/>
              </a:rPr>
              <a:t>‘</a:t>
            </a:r>
            <a:r>
              <a:rPr sz="2300" spc="80" dirty="0">
                <a:solidFill>
                  <a:srgbClr val="FFFFFF"/>
                </a:solidFill>
                <a:latin typeface="Cambria"/>
                <a:cs typeface="Cambria"/>
              </a:rPr>
              <a:t>Busy</a:t>
            </a:r>
            <a:r>
              <a:rPr sz="2300" spc="5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Learning</a:t>
            </a:r>
            <a:r>
              <a:rPr sz="2300" i="1" spc="-10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.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2300" spc="3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includes</a:t>
            </a:r>
            <a:r>
              <a:rPr sz="2300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35" dirty="0">
                <a:solidFill>
                  <a:srgbClr val="FFFFFF"/>
                </a:solidFill>
                <a:latin typeface="Cambria"/>
                <a:cs typeface="Cambria"/>
              </a:rPr>
              <a:t>role-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play</a:t>
            </a:r>
            <a:r>
              <a:rPr sz="2300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areas,</a:t>
            </a:r>
            <a:r>
              <a:rPr sz="2300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construction,</a:t>
            </a:r>
            <a:r>
              <a:rPr sz="2300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toys</a:t>
            </a:r>
            <a:r>
              <a:rPr sz="2300" spc="3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craft</a:t>
            </a:r>
            <a:r>
              <a:rPr sz="23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materials.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73292" y="6272384"/>
            <a:ext cx="15360650" cy="255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563225" algn="just">
              <a:lnSpc>
                <a:spcPct val="114100"/>
              </a:lnSpc>
              <a:spcBef>
                <a:spcPts val="100"/>
              </a:spcBef>
            </a:pP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spc="12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enable</a:t>
            </a:r>
            <a:r>
              <a:rPr sz="2300" spc="12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300" spc="12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2300" spc="125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spc="120" dirty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continue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2300" spc="1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45" dirty="0">
                <a:solidFill>
                  <a:srgbClr val="FFFFFF"/>
                </a:solidFill>
                <a:latin typeface="Cambria"/>
                <a:cs typeface="Cambria"/>
              </a:rPr>
              <a:t>physical</a:t>
            </a:r>
            <a:r>
              <a:rPr sz="230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development,</a:t>
            </a:r>
            <a:r>
              <a:rPr sz="230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carefully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planned</a:t>
            </a:r>
            <a:r>
              <a:rPr sz="2300" spc="48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gross</a:t>
            </a:r>
            <a:r>
              <a:rPr sz="2300" spc="4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motor</a:t>
            </a:r>
            <a:r>
              <a:rPr sz="2300" spc="4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300" spc="4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fine</a:t>
            </a:r>
            <a:r>
              <a:rPr sz="2300" spc="48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75" dirty="0">
                <a:solidFill>
                  <a:srgbClr val="FFFFFF"/>
                </a:solidFill>
                <a:latin typeface="Cambria"/>
                <a:cs typeface="Cambria"/>
              </a:rPr>
              <a:t>motor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activities</a:t>
            </a:r>
            <a:r>
              <a:rPr sz="230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30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always</a:t>
            </a:r>
            <a:r>
              <a:rPr sz="2300" spc="1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available.</a:t>
            </a:r>
            <a:endParaRPr sz="2300">
              <a:latin typeface="Cambria"/>
              <a:cs typeface="Cambria"/>
            </a:endParaRPr>
          </a:p>
          <a:p>
            <a:pPr marL="6562090" marR="5080" indent="-165735" algn="just">
              <a:lnSpc>
                <a:spcPct val="114100"/>
              </a:lnSpc>
              <a:spcBef>
                <a:spcPts val="1000"/>
              </a:spcBef>
            </a:pP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Cambria"/>
                <a:cs typeface="Cambria"/>
              </a:rPr>
              <a:t>outdoor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area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also</a:t>
            </a:r>
            <a:r>
              <a:rPr sz="230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open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enhanced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provision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time</a:t>
            </a:r>
            <a:r>
              <a:rPr sz="230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3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able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free-flow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between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inside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dirty="0">
                <a:solidFill>
                  <a:srgbClr val="FFFFFF"/>
                </a:solidFill>
                <a:latin typeface="Cambria"/>
                <a:cs typeface="Cambria"/>
              </a:rPr>
              <a:t>outside</a:t>
            </a:r>
            <a:r>
              <a:rPr sz="2300" spc="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mbria"/>
                <a:cs typeface="Cambria"/>
              </a:rPr>
              <a:t>areas.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517725"/>
            <a:ext cx="16450310" cy="1929764"/>
          </a:xfrm>
          <a:custGeom>
            <a:avLst/>
            <a:gdLst/>
            <a:ahLst/>
            <a:cxnLst/>
            <a:rect l="l" t="t" r="r" b="b"/>
            <a:pathLst>
              <a:path w="16450310" h="1929764">
                <a:moveTo>
                  <a:pt x="16278808" y="1929392"/>
                </a:moveTo>
                <a:lnTo>
                  <a:pt x="171449" y="1929392"/>
                </a:lnTo>
                <a:lnTo>
                  <a:pt x="125871" y="1923267"/>
                </a:lnTo>
                <a:lnTo>
                  <a:pt x="84915" y="1905984"/>
                </a:lnTo>
                <a:lnTo>
                  <a:pt x="50216" y="1879175"/>
                </a:lnTo>
                <a:lnTo>
                  <a:pt x="23407" y="1844476"/>
                </a:lnTo>
                <a:lnTo>
                  <a:pt x="6124" y="1803520"/>
                </a:lnTo>
                <a:lnTo>
                  <a:pt x="0" y="1757942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278808" y="0"/>
                </a:lnTo>
                <a:lnTo>
                  <a:pt x="16324386" y="6124"/>
                </a:lnTo>
                <a:lnTo>
                  <a:pt x="16365342" y="23407"/>
                </a:lnTo>
                <a:lnTo>
                  <a:pt x="16400042" y="50216"/>
                </a:lnTo>
                <a:lnTo>
                  <a:pt x="16426850" y="84915"/>
                </a:lnTo>
                <a:lnTo>
                  <a:pt x="16444133" y="125871"/>
                </a:lnTo>
                <a:lnTo>
                  <a:pt x="16450258" y="171449"/>
                </a:lnTo>
                <a:lnTo>
                  <a:pt x="16450258" y="1757942"/>
                </a:lnTo>
                <a:lnTo>
                  <a:pt x="16444133" y="1803520"/>
                </a:lnTo>
                <a:lnTo>
                  <a:pt x="16426850" y="1844476"/>
                </a:lnTo>
                <a:lnTo>
                  <a:pt x="16400042" y="1879175"/>
                </a:lnTo>
                <a:lnTo>
                  <a:pt x="16365342" y="1905984"/>
                </a:lnTo>
                <a:lnTo>
                  <a:pt x="16324386" y="1923267"/>
                </a:lnTo>
                <a:lnTo>
                  <a:pt x="16278808" y="1929392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8188" y="2560540"/>
            <a:ext cx="16445865" cy="7028815"/>
          </a:xfrm>
          <a:custGeom>
            <a:avLst/>
            <a:gdLst/>
            <a:ahLst/>
            <a:cxnLst/>
            <a:rect l="l" t="t" r="r" b="b"/>
            <a:pathLst>
              <a:path w="16445865" h="7028815">
                <a:moveTo>
                  <a:pt x="16278809" y="7028554"/>
                </a:moveTo>
                <a:lnTo>
                  <a:pt x="171450" y="7028554"/>
                </a:lnTo>
                <a:lnTo>
                  <a:pt x="125871" y="7022430"/>
                </a:lnTo>
                <a:lnTo>
                  <a:pt x="84915" y="7005146"/>
                </a:lnTo>
                <a:lnTo>
                  <a:pt x="50216" y="6978338"/>
                </a:lnTo>
                <a:lnTo>
                  <a:pt x="23407" y="6943638"/>
                </a:lnTo>
                <a:lnTo>
                  <a:pt x="6124" y="6902682"/>
                </a:lnTo>
                <a:lnTo>
                  <a:pt x="0" y="6857104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278809" y="0"/>
                </a:lnTo>
                <a:lnTo>
                  <a:pt x="16324387" y="6124"/>
                </a:lnTo>
                <a:lnTo>
                  <a:pt x="16365343" y="23407"/>
                </a:lnTo>
                <a:lnTo>
                  <a:pt x="16400042" y="50216"/>
                </a:lnTo>
                <a:lnTo>
                  <a:pt x="16426851" y="84915"/>
                </a:lnTo>
                <a:lnTo>
                  <a:pt x="16444135" y="125871"/>
                </a:lnTo>
                <a:lnTo>
                  <a:pt x="16445719" y="137665"/>
                </a:lnTo>
                <a:lnTo>
                  <a:pt x="16445719" y="6890889"/>
                </a:lnTo>
                <a:lnTo>
                  <a:pt x="16426851" y="6943638"/>
                </a:lnTo>
                <a:lnTo>
                  <a:pt x="16400042" y="6978338"/>
                </a:lnTo>
                <a:lnTo>
                  <a:pt x="16365343" y="7005146"/>
                </a:lnTo>
                <a:lnTo>
                  <a:pt x="16324387" y="7022430"/>
                </a:lnTo>
                <a:lnTo>
                  <a:pt x="16278809" y="7028554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85083" y="3489698"/>
            <a:ext cx="1113536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300"/>
              </a:lnSpc>
              <a:spcBef>
                <a:spcPts val="100"/>
              </a:spcBef>
            </a:pPr>
            <a:r>
              <a:rPr sz="3150" spc="-30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315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105" dirty="0">
                <a:solidFill>
                  <a:srgbClr val="FFFFFF"/>
                </a:solidFill>
                <a:latin typeface="Cambria"/>
                <a:cs typeface="Cambria"/>
              </a:rPr>
              <a:t>each</a:t>
            </a:r>
            <a:r>
              <a:rPr sz="315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65" dirty="0">
                <a:solidFill>
                  <a:srgbClr val="FFFFFF"/>
                </a:solidFill>
                <a:latin typeface="Cambria"/>
                <a:cs typeface="Cambria"/>
              </a:rPr>
              <a:t>session</a:t>
            </a:r>
            <a:r>
              <a:rPr sz="315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315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60" dirty="0">
                <a:solidFill>
                  <a:srgbClr val="FFFFFF"/>
                </a:solidFill>
                <a:latin typeface="Cambria"/>
                <a:cs typeface="Cambria"/>
              </a:rPr>
              <a:t>enhanced</a:t>
            </a:r>
            <a:r>
              <a:rPr sz="315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provision</a:t>
            </a:r>
            <a:r>
              <a:rPr sz="315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3150" spc="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20" dirty="0">
                <a:solidFill>
                  <a:srgbClr val="FFFFFF"/>
                </a:solidFill>
                <a:latin typeface="Cambria"/>
                <a:cs typeface="Cambria"/>
              </a:rPr>
              <a:t>will </a:t>
            </a:r>
            <a:r>
              <a:rPr sz="3150" spc="120" dirty="0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315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i="1" spc="80" dirty="0">
                <a:solidFill>
                  <a:srgbClr val="FFFFFF"/>
                </a:solidFill>
                <a:latin typeface="Arial"/>
                <a:cs typeface="Arial"/>
              </a:rPr>
              <a:t>‘</a:t>
            </a:r>
            <a:r>
              <a:rPr sz="3150" spc="80" dirty="0">
                <a:solidFill>
                  <a:srgbClr val="FFFFFF"/>
                </a:solidFill>
                <a:latin typeface="Cambria"/>
                <a:cs typeface="Cambria"/>
              </a:rPr>
              <a:t>must-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do</a:t>
            </a:r>
            <a:r>
              <a:rPr sz="315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jobs</a:t>
            </a:r>
            <a:r>
              <a:rPr sz="3150" i="1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315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which</a:t>
            </a:r>
            <a:r>
              <a:rPr sz="315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120" dirty="0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315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15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be</a:t>
            </a:r>
            <a:r>
              <a:rPr sz="3150" spc="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40" dirty="0">
                <a:solidFill>
                  <a:srgbClr val="FFFFFF"/>
                </a:solidFill>
                <a:latin typeface="Cambria"/>
                <a:cs typeface="Cambria"/>
              </a:rPr>
              <a:t>completed.</a:t>
            </a:r>
            <a:r>
              <a:rPr sz="315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60" dirty="0">
                <a:solidFill>
                  <a:srgbClr val="FFFFFF"/>
                </a:solidFill>
                <a:latin typeface="Cambria"/>
                <a:cs typeface="Cambria"/>
              </a:rPr>
              <a:t>These</a:t>
            </a:r>
            <a:r>
              <a:rPr sz="3150" spc="1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20" dirty="0">
                <a:solidFill>
                  <a:srgbClr val="FFFFFF"/>
                </a:solidFill>
                <a:latin typeface="Cambria"/>
                <a:cs typeface="Cambria"/>
              </a:rPr>
              <a:t>link </a:t>
            </a:r>
            <a:r>
              <a:rPr sz="3150" spc="45" dirty="0">
                <a:solidFill>
                  <a:srgbClr val="FFFFFF"/>
                </a:solidFill>
                <a:latin typeface="Cambria"/>
                <a:cs typeface="Cambria"/>
              </a:rPr>
              <a:t>closely</a:t>
            </a:r>
            <a:r>
              <a:rPr sz="315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15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learning</a:t>
            </a:r>
            <a:r>
              <a:rPr sz="315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they</a:t>
            </a:r>
            <a:r>
              <a:rPr sz="315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are</a:t>
            </a:r>
            <a:r>
              <a:rPr sz="315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taking</a:t>
            </a:r>
            <a:r>
              <a:rPr sz="315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part</a:t>
            </a:r>
            <a:r>
              <a:rPr sz="315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15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during</a:t>
            </a:r>
            <a:r>
              <a:rPr sz="315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315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55" dirty="0">
                <a:solidFill>
                  <a:srgbClr val="FFFFFF"/>
                </a:solidFill>
                <a:latin typeface="Cambria"/>
                <a:cs typeface="Cambria"/>
              </a:rPr>
              <a:t>focus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group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20" dirty="0">
                <a:solidFill>
                  <a:srgbClr val="FFFFFF"/>
                </a:solidFill>
                <a:latin typeface="Cambria"/>
                <a:cs typeface="Cambria"/>
              </a:rPr>
              <a:t>time</a:t>
            </a:r>
            <a:r>
              <a:rPr sz="315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allow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them</a:t>
            </a:r>
            <a:r>
              <a:rPr sz="315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30" dirty="0">
                <a:solidFill>
                  <a:srgbClr val="FFFFFF"/>
                </a:solidFill>
                <a:latin typeface="Cambria"/>
                <a:cs typeface="Cambria"/>
              </a:rPr>
              <a:t>opportunity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150" spc="8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apply</a:t>
            </a:r>
            <a:r>
              <a:rPr sz="315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learning</a:t>
            </a:r>
            <a:r>
              <a:rPr sz="3150" spc="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20" dirty="0">
                <a:solidFill>
                  <a:srgbClr val="FFFFFF"/>
                </a:solidFill>
                <a:latin typeface="Cambria"/>
                <a:cs typeface="Cambria"/>
              </a:rPr>
              <a:t>more</a:t>
            </a:r>
            <a:r>
              <a:rPr sz="3150" spc="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mbria"/>
                <a:cs typeface="Cambria"/>
              </a:rPr>
              <a:t>independently.</a:t>
            </a:r>
            <a:endParaRPr sz="3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3150">
              <a:latin typeface="Cambria"/>
              <a:cs typeface="Cambria"/>
            </a:endParaRPr>
          </a:p>
          <a:p>
            <a:pPr marL="224790" marR="217170" algn="ctr">
              <a:lnSpc>
                <a:spcPct val="114300"/>
              </a:lnSpc>
            </a:pP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amount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these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compulsory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114" dirty="0">
                <a:solidFill>
                  <a:srgbClr val="FFFFFF"/>
                </a:solidFill>
                <a:latin typeface="Cambria"/>
                <a:cs typeface="Cambria"/>
              </a:rPr>
              <a:t>tasks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complexity</a:t>
            </a:r>
            <a:r>
              <a:rPr sz="315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25" dirty="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114" dirty="0">
                <a:solidFill>
                  <a:srgbClr val="FFFFFF"/>
                </a:solidFill>
                <a:latin typeface="Cambria"/>
                <a:cs typeface="Cambria"/>
              </a:rPr>
              <a:t>tasks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increase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180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55" dirty="0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3150" spc="1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150" spc="-10" dirty="0">
                <a:solidFill>
                  <a:srgbClr val="FFFFFF"/>
                </a:solidFill>
                <a:latin typeface="Cambria"/>
                <a:cs typeface="Cambria"/>
              </a:rPr>
              <a:t>progresses.</a:t>
            </a:r>
            <a:endParaRPr sz="315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2932259"/>
            <a:ext cx="3562349" cy="2657474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9572" rIns="0" bIns="0" rtlCol="0">
            <a:spAutoFit/>
          </a:bodyPr>
          <a:lstStyle/>
          <a:p>
            <a:pPr marL="3491865">
              <a:lnSpc>
                <a:spcPct val="100000"/>
              </a:lnSpc>
              <a:spcBef>
                <a:spcPts val="115"/>
              </a:spcBef>
            </a:pPr>
            <a:r>
              <a:rPr sz="8400" dirty="0"/>
              <a:t>MUST</a:t>
            </a:r>
            <a:r>
              <a:rPr sz="8400" spc="580" dirty="0"/>
              <a:t> </a:t>
            </a:r>
            <a:r>
              <a:rPr sz="8400" spc="-860" dirty="0"/>
              <a:t>DO</a:t>
            </a:r>
            <a:r>
              <a:rPr sz="8400" spc="580" dirty="0"/>
              <a:t> </a:t>
            </a:r>
            <a:r>
              <a:rPr sz="8400" spc="190" dirty="0"/>
              <a:t>JOBS</a:t>
            </a:r>
            <a:endParaRPr sz="8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890" y="705392"/>
            <a:ext cx="17048216" cy="887621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0460" rIns="0" bIns="0" rtlCol="0">
            <a:spAutoFit/>
          </a:bodyPr>
          <a:lstStyle/>
          <a:p>
            <a:pPr marL="4663440">
              <a:lnSpc>
                <a:spcPct val="100000"/>
              </a:lnSpc>
              <a:spcBef>
                <a:spcPts val="115"/>
              </a:spcBef>
            </a:pPr>
            <a:r>
              <a:rPr sz="8400" dirty="0"/>
              <a:t>PE</a:t>
            </a:r>
            <a:r>
              <a:rPr sz="8400" spc="110" dirty="0"/>
              <a:t> </a:t>
            </a:r>
            <a:r>
              <a:rPr sz="8400" spc="-800" dirty="0"/>
              <a:t>(INDOOR)</a:t>
            </a:r>
            <a:endParaRPr sz="8400"/>
          </a:p>
        </p:txBody>
      </p:sp>
      <p:grpSp>
        <p:nvGrpSpPr>
          <p:cNvPr id="4" name="object 4"/>
          <p:cNvGrpSpPr/>
          <p:nvPr/>
        </p:nvGrpSpPr>
        <p:grpSpPr>
          <a:xfrm>
            <a:off x="5473335" y="2235704"/>
            <a:ext cx="8290559" cy="5482590"/>
            <a:chOff x="5473335" y="2235704"/>
            <a:chExt cx="8290559" cy="54825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2656" y="2235704"/>
              <a:ext cx="2105024" cy="22002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77220" y="5222169"/>
              <a:ext cx="2495550" cy="24955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73335" y="5170562"/>
              <a:ext cx="2543174" cy="25431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20222" y="5170562"/>
              <a:ext cx="2543174" cy="25431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705392"/>
            <a:ext cx="17048480" cy="8876665"/>
            <a:chOff x="619890" y="705392"/>
            <a:chExt cx="17048480" cy="8876665"/>
          </a:xfrm>
        </p:grpSpPr>
        <p:sp>
          <p:nvSpPr>
            <p:cNvPr id="3" name="object 3"/>
            <p:cNvSpPr/>
            <p:nvPr/>
          </p:nvSpPr>
          <p:spPr>
            <a:xfrm>
              <a:off x="619890" y="705392"/>
              <a:ext cx="17048480" cy="8876665"/>
            </a:xfrm>
            <a:custGeom>
              <a:avLst/>
              <a:gdLst/>
              <a:ahLst/>
              <a:cxnLst/>
              <a:rect l="l" t="t" r="r" b="b"/>
              <a:pathLst>
                <a:path w="17048480" h="8876665">
                  <a:moveTo>
                    <a:pt x="16876768" y="8876214"/>
                  </a:moveTo>
                  <a:lnTo>
                    <a:pt x="171449" y="8876214"/>
                  </a:lnTo>
                  <a:lnTo>
                    <a:pt x="125871" y="8870090"/>
                  </a:lnTo>
                  <a:lnTo>
                    <a:pt x="84915" y="8852806"/>
                  </a:lnTo>
                  <a:lnTo>
                    <a:pt x="50216" y="8825998"/>
                  </a:lnTo>
                  <a:lnTo>
                    <a:pt x="23407" y="8791298"/>
                  </a:lnTo>
                  <a:lnTo>
                    <a:pt x="6124" y="8750342"/>
                  </a:lnTo>
                  <a:lnTo>
                    <a:pt x="0" y="8704764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8" y="0"/>
                  </a:lnTo>
                  <a:lnTo>
                    <a:pt x="16922346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2" y="125871"/>
                  </a:lnTo>
                  <a:lnTo>
                    <a:pt x="17048216" y="171449"/>
                  </a:lnTo>
                  <a:lnTo>
                    <a:pt x="17048216" y="8704764"/>
                  </a:lnTo>
                  <a:lnTo>
                    <a:pt x="17042092" y="8750342"/>
                  </a:lnTo>
                  <a:lnTo>
                    <a:pt x="17024809" y="8791298"/>
                  </a:lnTo>
                  <a:lnTo>
                    <a:pt x="16998000" y="8825998"/>
                  </a:lnTo>
                  <a:lnTo>
                    <a:pt x="16963301" y="8852806"/>
                  </a:lnTo>
                  <a:lnTo>
                    <a:pt x="16922346" y="8870090"/>
                  </a:lnTo>
                  <a:lnTo>
                    <a:pt x="16876768" y="8876214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62326" y="1216351"/>
              <a:ext cx="2695574" cy="3086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14272" y="3086099"/>
              <a:ext cx="2343149" cy="41147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61604" y="1669049"/>
              <a:ext cx="2302470" cy="20620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97487" y="4165507"/>
              <a:ext cx="2468187" cy="1951749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8833069" y="842272"/>
            <a:ext cx="120142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-160" dirty="0"/>
              <a:t>PE</a:t>
            </a:r>
            <a:endParaRPr sz="8400"/>
          </a:p>
        </p:txBody>
      </p:sp>
      <p:sp>
        <p:nvSpPr>
          <p:cNvPr id="9" name="object 9"/>
          <p:cNvSpPr txBox="1"/>
          <p:nvPr/>
        </p:nvSpPr>
        <p:spPr>
          <a:xfrm>
            <a:off x="1381405" y="2614116"/>
            <a:ext cx="8452485" cy="5683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399"/>
              </a:lnSpc>
              <a:spcBef>
                <a:spcPts val="95"/>
              </a:spcBef>
            </a:pP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Thorndown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PE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kit</a:t>
            </a:r>
            <a:r>
              <a:rPr sz="2900" spc="6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is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155" dirty="0">
                <a:solidFill>
                  <a:srgbClr val="FAC175"/>
                </a:solidFill>
                <a:latin typeface="Cambria"/>
                <a:cs typeface="Cambria"/>
              </a:rPr>
              <a:t>a</a:t>
            </a:r>
            <a:r>
              <a:rPr sz="2900" spc="6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white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t-shirt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with</a:t>
            </a:r>
            <a:r>
              <a:rPr sz="2900" spc="6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165" dirty="0">
                <a:solidFill>
                  <a:srgbClr val="FAC175"/>
                </a:solidFill>
                <a:latin typeface="Cambria"/>
                <a:cs typeface="Cambria"/>
              </a:rPr>
              <a:t>navy</a:t>
            </a:r>
            <a:r>
              <a:rPr sz="2900" spc="6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25" dirty="0">
                <a:solidFill>
                  <a:srgbClr val="FAC175"/>
                </a:solidFill>
                <a:latin typeface="Cambria"/>
                <a:cs typeface="Cambria"/>
              </a:rPr>
              <a:t>or </a:t>
            </a:r>
            <a:r>
              <a:rPr sz="2900" spc="70" dirty="0">
                <a:solidFill>
                  <a:srgbClr val="FAC175"/>
                </a:solidFill>
                <a:latin typeface="Cambria"/>
                <a:cs typeface="Cambria"/>
              </a:rPr>
              <a:t>black</a:t>
            </a:r>
            <a:r>
              <a:rPr sz="2900" spc="540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shorts.</a:t>
            </a:r>
            <a:r>
              <a:rPr sz="2900" spc="54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900" spc="54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winter,</a:t>
            </a:r>
            <a:r>
              <a:rPr sz="2900" spc="540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children</a:t>
            </a:r>
            <a:r>
              <a:rPr sz="2900" spc="54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900" spc="545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need</a:t>
            </a:r>
            <a:r>
              <a:rPr sz="2900" spc="540" dirty="0">
                <a:solidFill>
                  <a:srgbClr val="FAC175"/>
                </a:solidFill>
                <a:latin typeface="Cambria"/>
                <a:cs typeface="Cambria"/>
              </a:rPr>
              <a:t>  </a:t>
            </a:r>
            <a:r>
              <a:rPr sz="2900" spc="105" dirty="0">
                <a:solidFill>
                  <a:srgbClr val="FAC175"/>
                </a:solidFill>
                <a:latin typeface="Cambria"/>
                <a:cs typeface="Cambria"/>
              </a:rPr>
              <a:t>a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tracksuit</a:t>
            </a:r>
            <a:r>
              <a:rPr sz="2900" spc="3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to</a:t>
            </a:r>
            <a:r>
              <a:rPr sz="2900" spc="3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keep</a:t>
            </a:r>
            <a:r>
              <a:rPr sz="2900" spc="3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warm</a:t>
            </a:r>
            <a:r>
              <a:rPr sz="2900" spc="3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during</a:t>
            </a:r>
            <a:r>
              <a:rPr sz="2900" spc="3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outdoor</a:t>
            </a:r>
            <a:r>
              <a:rPr sz="2900" spc="3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PE</a:t>
            </a:r>
            <a:r>
              <a:rPr sz="2900" spc="36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50" dirty="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900" spc="3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20" dirty="0">
                <a:solidFill>
                  <a:srgbClr val="FAC175"/>
                </a:solidFill>
                <a:latin typeface="Cambria"/>
                <a:cs typeface="Cambria"/>
              </a:rPr>
              <a:t>this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should</a:t>
            </a:r>
            <a:r>
              <a:rPr sz="2900" spc="11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9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900" spc="11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dark,</a:t>
            </a:r>
            <a:r>
              <a:rPr sz="29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plain</a:t>
            </a:r>
            <a:r>
              <a:rPr sz="2900" spc="11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colours</a:t>
            </a:r>
            <a:r>
              <a:rPr sz="29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without</a:t>
            </a:r>
            <a:r>
              <a:rPr sz="2900" spc="12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logos.</a:t>
            </a:r>
            <a:endParaRPr sz="29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2900">
              <a:latin typeface="Cambria"/>
              <a:cs typeface="Cambria"/>
            </a:endParaRPr>
          </a:p>
          <a:p>
            <a:pPr marL="12700" marR="5080" algn="just">
              <a:lnSpc>
                <a:spcPct val="116399"/>
              </a:lnSpc>
              <a:spcBef>
                <a:spcPts val="5"/>
              </a:spcBef>
            </a:pP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For</a:t>
            </a:r>
            <a:r>
              <a:rPr sz="2900" spc="6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safety,</a:t>
            </a:r>
            <a:r>
              <a:rPr sz="2900" spc="68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please</a:t>
            </a:r>
            <a:r>
              <a:rPr sz="2900" spc="6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note</a:t>
            </a:r>
            <a:r>
              <a:rPr sz="2900" spc="68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that</a:t>
            </a:r>
            <a:r>
              <a:rPr sz="2900" spc="68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tracksuit</a:t>
            </a:r>
            <a:r>
              <a:rPr sz="2900" spc="6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tops</a:t>
            </a:r>
            <a:r>
              <a:rPr sz="2900" spc="68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without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hoods</a:t>
            </a:r>
            <a:r>
              <a:rPr sz="2900" spc="20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are</a:t>
            </a:r>
            <a:r>
              <a:rPr sz="2900" spc="204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preferable.</a:t>
            </a:r>
            <a:endParaRPr sz="29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2900">
              <a:latin typeface="Cambria"/>
              <a:cs typeface="Cambria"/>
            </a:endParaRPr>
          </a:p>
          <a:p>
            <a:pPr marL="12700" marR="5080" algn="just">
              <a:lnSpc>
                <a:spcPct val="116399"/>
              </a:lnSpc>
              <a:spcBef>
                <a:spcPts val="5"/>
              </a:spcBef>
            </a:pP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No</a:t>
            </a:r>
            <a:r>
              <a:rPr sz="2900" spc="50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jewellery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should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worn</a:t>
            </a:r>
            <a:r>
              <a:rPr sz="2900" spc="50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50" dirty="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long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hair</a:t>
            </a:r>
            <a:r>
              <a:rPr sz="2900" spc="50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should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900" spc="18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tied</a:t>
            </a:r>
            <a:r>
              <a:rPr sz="2900" spc="18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back.</a:t>
            </a:r>
            <a:r>
              <a:rPr sz="2900" spc="19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900" spc="18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also</a:t>
            </a:r>
            <a:r>
              <a:rPr sz="2900" spc="19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50" dirty="0">
                <a:solidFill>
                  <a:srgbClr val="FAC175"/>
                </a:solidFill>
                <a:latin typeface="Cambria"/>
                <a:cs typeface="Cambria"/>
              </a:rPr>
              <a:t>stick</a:t>
            </a:r>
            <a:r>
              <a:rPr sz="2900" spc="18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105" dirty="0">
                <a:solidFill>
                  <a:srgbClr val="FAC175"/>
                </a:solidFill>
                <a:latin typeface="Cambria"/>
                <a:cs typeface="Cambria"/>
              </a:rPr>
              <a:t>by</a:t>
            </a:r>
            <a:r>
              <a:rPr sz="2900" spc="19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900" spc="18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national</a:t>
            </a:r>
            <a:r>
              <a:rPr sz="2900" spc="19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45" dirty="0">
                <a:solidFill>
                  <a:srgbClr val="FAC175"/>
                </a:solidFill>
                <a:latin typeface="Cambria"/>
                <a:cs typeface="Cambria"/>
              </a:rPr>
              <a:t>guidance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that</a:t>
            </a:r>
            <a:r>
              <a:rPr sz="2900" spc="1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earrings</a:t>
            </a:r>
            <a:r>
              <a:rPr sz="2900" spc="13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should</a:t>
            </a:r>
            <a:r>
              <a:rPr sz="2900" spc="13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not</a:t>
            </a:r>
            <a:r>
              <a:rPr sz="2900" spc="13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2900" spc="13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taped</a:t>
            </a:r>
            <a:r>
              <a:rPr sz="2900" spc="13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FAC175"/>
                </a:solidFill>
                <a:latin typeface="Cambria"/>
                <a:cs typeface="Cambria"/>
              </a:rPr>
              <a:t>or</a:t>
            </a:r>
            <a:r>
              <a:rPr sz="2900" spc="12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FAC175"/>
                </a:solidFill>
                <a:latin typeface="Cambria"/>
                <a:cs typeface="Cambria"/>
              </a:rPr>
              <a:t>covered.</a:t>
            </a:r>
            <a:endParaRPr sz="29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705392"/>
            <a:ext cx="17048480" cy="8876665"/>
            <a:chOff x="619890" y="705392"/>
            <a:chExt cx="17048480" cy="8876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890" y="705392"/>
              <a:ext cx="17048216" cy="88762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4555" y="3161718"/>
              <a:ext cx="2105024" cy="2200274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0460" rIns="0" bIns="0" rtlCol="0">
            <a:spAutoFit/>
          </a:bodyPr>
          <a:lstStyle/>
          <a:p>
            <a:pPr marL="3874770">
              <a:lnSpc>
                <a:spcPct val="100000"/>
              </a:lnSpc>
              <a:spcBef>
                <a:spcPts val="115"/>
              </a:spcBef>
            </a:pPr>
            <a:r>
              <a:rPr sz="8400" spc="150" dirty="0"/>
              <a:t>Forest</a:t>
            </a:r>
            <a:r>
              <a:rPr sz="8400" spc="530" dirty="0"/>
              <a:t> </a:t>
            </a:r>
            <a:r>
              <a:rPr sz="8400" spc="300" dirty="0"/>
              <a:t>School</a:t>
            </a:r>
            <a:endParaRPr sz="8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705392"/>
            <a:ext cx="17048480" cy="8876665"/>
            <a:chOff x="619890" y="705392"/>
            <a:chExt cx="17048480" cy="8876665"/>
          </a:xfrm>
        </p:grpSpPr>
        <p:sp>
          <p:nvSpPr>
            <p:cNvPr id="3" name="object 3"/>
            <p:cNvSpPr/>
            <p:nvPr/>
          </p:nvSpPr>
          <p:spPr>
            <a:xfrm>
              <a:off x="619890" y="705392"/>
              <a:ext cx="17048480" cy="8876665"/>
            </a:xfrm>
            <a:custGeom>
              <a:avLst/>
              <a:gdLst/>
              <a:ahLst/>
              <a:cxnLst/>
              <a:rect l="l" t="t" r="r" b="b"/>
              <a:pathLst>
                <a:path w="17048480" h="8876665">
                  <a:moveTo>
                    <a:pt x="16876768" y="8876214"/>
                  </a:moveTo>
                  <a:lnTo>
                    <a:pt x="171449" y="8876214"/>
                  </a:lnTo>
                  <a:lnTo>
                    <a:pt x="125871" y="8870090"/>
                  </a:lnTo>
                  <a:lnTo>
                    <a:pt x="84915" y="8852806"/>
                  </a:lnTo>
                  <a:lnTo>
                    <a:pt x="50216" y="8825998"/>
                  </a:lnTo>
                  <a:lnTo>
                    <a:pt x="23407" y="8791298"/>
                  </a:lnTo>
                  <a:lnTo>
                    <a:pt x="6124" y="8750342"/>
                  </a:lnTo>
                  <a:lnTo>
                    <a:pt x="0" y="8704764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8" y="0"/>
                  </a:lnTo>
                  <a:lnTo>
                    <a:pt x="16922346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2" y="125871"/>
                  </a:lnTo>
                  <a:lnTo>
                    <a:pt x="17048216" y="171449"/>
                  </a:lnTo>
                  <a:lnTo>
                    <a:pt x="17048216" y="8704764"/>
                  </a:lnTo>
                  <a:lnTo>
                    <a:pt x="17042092" y="8750342"/>
                  </a:lnTo>
                  <a:lnTo>
                    <a:pt x="17024809" y="8791298"/>
                  </a:lnTo>
                  <a:lnTo>
                    <a:pt x="16998000" y="8825998"/>
                  </a:lnTo>
                  <a:lnTo>
                    <a:pt x="16963301" y="8852806"/>
                  </a:lnTo>
                  <a:lnTo>
                    <a:pt x="16922346" y="8870090"/>
                  </a:lnTo>
                  <a:lnTo>
                    <a:pt x="16876768" y="8876214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8610" y="4225636"/>
              <a:ext cx="116126" cy="1161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8610" y="4852717"/>
              <a:ext cx="116126" cy="1161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8610" y="5479798"/>
              <a:ext cx="116126" cy="11612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381405" y="2669388"/>
            <a:ext cx="12929235" cy="433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Your</a:t>
            </a:r>
            <a:r>
              <a:rPr sz="3550" spc="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child</a:t>
            </a:r>
            <a:r>
              <a:rPr sz="3550" spc="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-10" dirty="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3550" spc="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-10" dirty="0">
                <a:solidFill>
                  <a:srgbClr val="FAC175"/>
                </a:solidFill>
                <a:latin typeface="Cambria"/>
                <a:cs typeface="Cambria"/>
              </a:rPr>
              <a:t>need:</a:t>
            </a:r>
            <a:endParaRPr sz="3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3550">
              <a:latin typeface="Cambria"/>
              <a:cs typeface="Cambria"/>
            </a:endParaRPr>
          </a:p>
          <a:p>
            <a:pPr marL="781050" marR="3401695">
              <a:lnSpc>
                <a:spcPct val="115900"/>
              </a:lnSpc>
              <a:spcBef>
                <a:spcPts val="5"/>
              </a:spcBef>
            </a:pPr>
            <a:r>
              <a:rPr sz="3550" spc="-45" dirty="0">
                <a:solidFill>
                  <a:srgbClr val="FAC175"/>
                </a:solidFill>
                <a:latin typeface="Cambria"/>
                <a:cs typeface="Cambria"/>
              </a:rPr>
              <a:t>waterproof</a:t>
            </a:r>
            <a:r>
              <a:rPr sz="3550" spc="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cothing</a:t>
            </a:r>
            <a:r>
              <a:rPr sz="3550" spc="4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-80" dirty="0">
                <a:solidFill>
                  <a:srgbClr val="FAC175"/>
                </a:solidFill>
                <a:latin typeface="Cambria"/>
                <a:cs typeface="Cambria"/>
              </a:rPr>
              <a:t>(puddle</a:t>
            </a:r>
            <a:r>
              <a:rPr sz="3550" spc="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suit,</a:t>
            </a:r>
            <a:r>
              <a:rPr sz="3550" spc="4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trousers</a:t>
            </a:r>
            <a:r>
              <a:rPr sz="3550" spc="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-114" dirty="0">
                <a:solidFill>
                  <a:srgbClr val="FAC175"/>
                </a:solidFill>
                <a:latin typeface="Cambria"/>
                <a:cs typeface="Cambria"/>
              </a:rPr>
              <a:t>etc.) </a:t>
            </a:r>
            <a:r>
              <a:rPr sz="3550" spc="-10" dirty="0">
                <a:solidFill>
                  <a:srgbClr val="FAC175"/>
                </a:solidFill>
                <a:latin typeface="Cambria"/>
                <a:cs typeface="Cambria"/>
              </a:rPr>
              <a:t>wellingtons</a:t>
            </a:r>
            <a:endParaRPr sz="3550">
              <a:latin typeface="Cambria"/>
              <a:cs typeface="Cambria"/>
            </a:endParaRPr>
          </a:p>
          <a:p>
            <a:pPr marL="781050">
              <a:lnSpc>
                <a:spcPct val="100000"/>
              </a:lnSpc>
              <a:spcBef>
                <a:spcPts val="675"/>
              </a:spcBef>
            </a:pP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spare</a:t>
            </a:r>
            <a:r>
              <a:rPr sz="3550" spc="2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clothes</a:t>
            </a:r>
            <a:r>
              <a:rPr sz="3550" spc="2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3550" spc="27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170" dirty="0">
                <a:solidFill>
                  <a:srgbClr val="FAC175"/>
                </a:solidFill>
                <a:latin typeface="Cambria"/>
                <a:cs typeface="Cambria"/>
              </a:rPr>
              <a:t>a</a:t>
            </a:r>
            <a:r>
              <a:rPr sz="3550" spc="27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75" dirty="0">
                <a:solidFill>
                  <a:srgbClr val="FAC175"/>
                </a:solidFill>
                <a:latin typeface="Cambria"/>
                <a:cs typeface="Cambria"/>
              </a:rPr>
              <a:t>bag</a:t>
            </a:r>
            <a:endParaRPr sz="3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55"/>
              </a:spcBef>
            </a:pPr>
            <a:endParaRPr sz="3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ALL</a:t>
            </a:r>
            <a:r>
              <a:rPr sz="3550" spc="14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items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must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be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clearly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named.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65" dirty="0">
                <a:solidFill>
                  <a:srgbClr val="FAC175"/>
                </a:solidFill>
                <a:latin typeface="Cambria"/>
                <a:cs typeface="Cambria"/>
              </a:rPr>
              <a:t>These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items</a:t>
            </a:r>
            <a:r>
              <a:rPr sz="3550" spc="15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140" dirty="0">
                <a:solidFill>
                  <a:srgbClr val="FAC175"/>
                </a:solidFill>
                <a:latin typeface="Cambria"/>
                <a:cs typeface="Cambria"/>
              </a:rPr>
              <a:t>can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125" dirty="0">
                <a:solidFill>
                  <a:srgbClr val="FAC175"/>
                </a:solidFill>
                <a:latin typeface="Cambria"/>
                <a:cs typeface="Cambria"/>
              </a:rPr>
              <a:t>stay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3550" spc="1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550" spc="-10" dirty="0">
                <a:solidFill>
                  <a:srgbClr val="FAC175"/>
                </a:solidFill>
                <a:latin typeface="Cambria"/>
                <a:cs typeface="Cambria"/>
              </a:rPr>
              <a:t>school.</a:t>
            </a:r>
            <a:endParaRPr sz="355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025779" y="1996115"/>
            <a:ext cx="5235575" cy="4114165"/>
            <a:chOff x="12025779" y="1996115"/>
            <a:chExt cx="5235575" cy="411416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5210" y="5712292"/>
              <a:ext cx="913108" cy="2345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91076" y="5498738"/>
              <a:ext cx="2723242" cy="61095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64389" y="5570988"/>
              <a:ext cx="610289" cy="1520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25779" y="1996115"/>
              <a:ext cx="5235553" cy="4044126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0460" rIns="0" bIns="0" rtlCol="0">
            <a:spAutoFit/>
          </a:bodyPr>
          <a:lstStyle/>
          <a:p>
            <a:pPr marL="3874770">
              <a:lnSpc>
                <a:spcPct val="100000"/>
              </a:lnSpc>
              <a:spcBef>
                <a:spcPts val="115"/>
              </a:spcBef>
            </a:pPr>
            <a:r>
              <a:rPr sz="8400" spc="150" dirty="0"/>
              <a:t>Forest</a:t>
            </a:r>
            <a:r>
              <a:rPr sz="8400" spc="530" dirty="0"/>
              <a:t> </a:t>
            </a:r>
            <a:r>
              <a:rPr sz="8400" spc="300" dirty="0"/>
              <a:t>School</a:t>
            </a:r>
            <a:endParaRPr sz="8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000" y="1028700"/>
            <a:ext cx="17038320" cy="8229600"/>
          </a:xfrm>
          <a:custGeom>
            <a:avLst/>
            <a:gdLst/>
            <a:ahLst/>
            <a:cxnLst/>
            <a:rect l="l" t="t" r="r" b="b"/>
            <a:pathLst>
              <a:path w="17038320" h="8229600">
                <a:moveTo>
                  <a:pt x="16876768" y="8229600"/>
                </a:moveTo>
                <a:lnTo>
                  <a:pt x="171449" y="8229600"/>
                </a:lnTo>
                <a:lnTo>
                  <a:pt x="125871" y="8223475"/>
                </a:lnTo>
                <a:lnTo>
                  <a:pt x="84915" y="8206191"/>
                </a:lnTo>
                <a:lnTo>
                  <a:pt x="50216" y="8179383"/>
                </a:lnTo>
                <a:lnTo>
                  <a:pt x="23407" y="8144683"/>
                </a:lnTo>
                <a:lnTo>
                  <a:pt x="6124" y="8103728"/>
                </a:lnTo>
                <a:lnTo>
                  <a:pt x="0" y="8058149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8" y="0"/>
                </a:lnTo>
                <a:lnTo>
                  <a:pt x="16922346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9" y="84915"/>
                </a:lnTo>
                <a:lnTo>
                  <a:pt x="17037844" y="115803"/>
                </a:lnTo>
                <a:lnTo>
                  <a:pt x="17037844" y="8113796"/>
                </a:lnTo>
                <a:lnTo>
                  <a:pt x="16998000" y="8179383"/>
                </a:lnTo>
                <a:lnTo>
                  <a:pt x="16963301" y="8206191"/>
                </a:lnTo>
                <a:lnTo>
                  <a:pt x="16922346" y="8223475"/>
                </a:lnTo>
                <a:lnTo>
                  <a:pt x="16876768" y="8229600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922559" y="1271826"/>
            <a:ext cx="244284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-120" dirty="0"/>
              <a:t>PSHE</a:t>
            </a:r>
            <a:endParaRPr sz="8400"/>
          </a:p>
        </p:txBody>
      </p:sp>
      <p:sp>
        <p:nvSpPr>
          <p:cNvPr id="4" name="object 4"/>
          <p:cNvSpPr/>
          <p:nvPr/>
        </p:nvSpPr>
        <p:spPr>
          <a:xfrm>
            <a:off x="1224648" y="6526960"/>
            <a:ext cx="2550795" cy="1856105"/>
          </a:xfrm>
          <a:custGeom>
            <a:avLst/>
            <a:gdLst/>
            <a:ahLst/>
            <a:cxnLst/>
            <a:rect l="l" t="t" r="r" b="b"/>
            <a:pathLst>
              <a:path w="2550795" h="1856104">
                <a:moveTo>
                  <a:pt x="2378846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5" y="1832419"/>
                </a:lnTo>
                <a:lnTo>
                  <a:pt x="50216" y="1805611"/>
                </a:lnTo>
                <a:lnTo>
                  <a:pt x="23407" y="1770912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6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2378846" y="0"/>
                </a:lnTo>
                <a:lnTo>
                  <a:pt x="2424424" y="6124"/>
                </a:lnTo>
                <a:lnTo>
                  <a:pt x="2465380" y="23408"/>
                </a:lnTo>
                <a:lnTo>
                  <a:pt x="2500079" y="50216"/>
                </a:lnTo>
                <a:lnTo>
                  <a:pt x="2526888" y="84916"/>
                </a:lnTo>
                <a:lnTo>
                  <a:pt x="2544172" y="125871"/>
                </a:lnTo>
                <a:lnTo>
                  <a:pt x="2550296" y="171449"/>
                </a:lnTo>
                <a:lnTo>
                  <a:pt x="2550296" y="1684377"/>
                </a:lnTo>
                <a:lnTo>
                  <a:pt x="2544172" y="1729956"/>
                </a:lnTo>
                <a:lnTo>
                  <a:pt x="2526888" y="1770912"/>
                </a:lnTo>
                <a:lnTo>
                  <a:pt x="2500079" y="1805611"/>
                </a:lnTo>
                <a:lnTo>
                  <a:pt x="2465380" y="1832419"/>
                </a:lnTo>
                <a:lnTo>
                  <a:pt x="2424424" y="1849703"/>
                </a:lnTo>
                <a:lnTo>
                  <a:pt x="2378846" y="1855827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14962" y="6899698"/>
            <a:ext cx="196977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8930" marR="5080" indent="-316865">
              <a:lnSpc>
                <a:spcPct val="116100"/>
              </a:lnSpc>
              <a:spcBef>
                <a:spcPts val="100"/>
              </a:spcBef>
            </a:pPr>
            <a:r>
              <a:rPr sz="2800" spc="-150" dirty="0">
                <a:solidFill>
                  <a:srgbClr val="FFFFFF"/>
                </a:solidFill>
                <a:latin typeface="Arial Black"/>
                <a:cs typeface="Arial Black"/>
              </a:rPr>
              <a:t>Family</a:t>
            </a:r>
            <a:r>
              <a:rPr sz="2800" spc="-1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20" dirty="0">
                <a:solidFill>
                  <a:srgbClr val="FFFFFF"/>
                </a:solidFill>
                <a:latin typeface="Arial Black"/>
                <a:cs typeface="Arial Black"/>
              </a:rPr>
              <a:t>Friends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24648" y="4318707"/>
            <a:ext cx="2550795" cy="1856105"/>
          </a:xfrm>
          <a:custGeom>
            <a:avLst/>
            <a:gdLst/>
            <a:ahLst/>
            <a:cxnLst/>
            <a:rect l="l" t="t" r="r" b="b"/>
            <a:pathLst>
              <a:path w="2550795" h="1856104">
                <a:moveTo>
                  <a:pt x="2378846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5" y="1832419"/>
                </a:lnTo>
                <a:lnTo>
                  <a:pt x="50216" y="1805611"/>
                </a:lnTo>
                <a:lnTo>
                  <a:pt x="23407" y="1770911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2378846" y="0"/>
                </a:lnTo>
                <a:lnTo>
                  <a:pt x="2424424" y="6124"/>
                </a:lnTo>
                <a:lnTo>
                  <a:pt x="2465380" y="23407"/>
                </a:lnTo>
                <a:lnTo>
                  <a:pt x="2500079" y="50216"/>
                </a:lnTo>
                <a:lnTo>
                  <a:pt x="2526888" y="84915"/>
                </a:lnTo>
                <a:lnTo>
                  <a:pt x="2544172" y="125871"/>
                </a:lnTo>
                <a:lnTo>
                  <a:pt x="2550296" y="171449"/>
                </a:lnTo>
                <a:lnTo>
                  <a:pt x="2550296" y="1684377"/>
                </a:lnTo>
                <a:lnTo>
                  <a:pt x="2544172" y="1729956"/>
                </a:lnTo>
                <a:lnTo>
                  <a:pt x="2526888" y="1770911"/>
                </a:lnTo>
                <a:lnTo>
                  <a:pt x="2500079" y="1805611"/>
                </a:lnTo>
                <a:lnTo>
                  <a:pt x="2465380" y="1832419"/>
                </a:lnTo>
                <a:lnTo>
                  <a:pt x="2424424" y="1849703"/>
                </a:lnTo>
                <a:lnTo>
                  <a:pt x="2378846" y="1855827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2622" y="4443795"/>
            <a:ext cx="179451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6100"/>
              </a:lnSpc>
              <a:spcBef>
                <a:spcPts val="100"/>
              </a:spcBef>
            </a:pP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Beginning </a:t>
            </a: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Belonging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44442" y="6517434"/>
            <a:ext cx="2550795" cy="1856105"/>
          </a:xfrm>
          <a:custGeom>
            <a:avLst/>
            <a:gdLst/>
            <a:ahLst/>
            <a:cxnLst/>
            <a:rect l="l" t="t" r="r" b="b"/>
            <a:pathLst>
              <a:path w="2550795" h="1856104">
                <a:moveTo>
                  <a:pt x="2378846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5" y="1832419"/>
                </a:lnTo>
                <a:lnTo>
                  <a:pt x="50216" y="1805611"/>
                </a:lnTo>
                <a:lnTo>
                  <a:pt x="23407" y="1770912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6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2378846" y="0"/>
                </a:lnTo>
                <a:lnTo>
                  <a:pt x="2424424" y="6124"/>
                </a:lnTo>
                <a:lnTo>
                  <a:pt x="2465380" y="23408"/>
                </a:lnTo>
                <a:lnTo>
                  <a:pt x="2500079" y="50216"/>
                </a:lnTo>
                <a:lnTo>
                  <a:pt x="2526888" y="84916"/>
                </a:lnTo>
                <a:lnTo>
                  <a:pt x="2544172" y="125871"/>
                </a:lnTo>
                <a:lnTo>
                  <a:pt x="2550296" y="171449"/>
                </a:lnTo>
                <a:lnTo>
                  <a:pt x="2550296" y="1684377"/>
                </a:lnTo>
                <a:lnTo>
                  <a:pt x="2544172" y="1729956"/>
                </a:lnTo>
                <a:lnTo>
                  <a:pt x="2526888" y="1770912"/>
                </a:lnTo>
                <a:lnTo>
                  <a:pt x="2500079" y="1805611"/>
                </a:lnTo>
                <a:lnTo>
                  <a:pt x="2465380" y="1832419"/>
                </a:lnTo>
                <a:lnTo>
                  <a:pt x="2424424" y="1849703"/>
                </a:lnTo>
                <a:lnTo>
                  <a:pt x="2378846" y="1855827"/>
                </a:lnTo>
                <a:close/>
              </a:path>
            </a:pathLst>
          </a:custGeom>
          <a:solidFill>
            <a:srgbClr val="CF86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04073" y="6642523"/>
            <a:ext cx="243078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sz="2800" spc="-330" dirty="0">
                <a:solidFill>
                  <a:srgbClr val="FFFFFF"/>
                </a:solidFill>
                <a:latin typeface="Arial Black"/>
                <a:cs typeface="Arial Black"/>
              </a:rPr>
              <a:t>Sex</a:t>
            </a:r>
            <a:r>
              <a:rPr sz="2800" spc="-20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155" dirty="0">
                <a:solidFill>
                  <a:srgbClr val="FFFFFF"/>
                </a:solidFill>
                <a:latin typeface="Arial Black"/>
                <a:cs typeface="Arial Black"/>
              </a:rPr>
              <a:t>Relationships </a:t>
            </a:r>
            <a:r>
              <a:rPr sz="2800" spc="-65" dirty="0">
                <a:solidFill>
                  <a:srgbClr val="FFFFFF"/>
                </a:solidFill>
                <a:latin typeface="Arial Black"/>
                <a:cs typeface="Arial Black"/>
              </a:rPr>
              <a:t>Education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44442" y="4328232"/>
            <a:ext cx="2550795" cy="1856105"/>
          </a:xfrm>
          <a:custGeom>
            <a:avLst/>
            <a:gdLst/>
            <a:ahLst/>
            <a:cxnLst/>
            <a:rect l="l" t="t" r="r" b="b"/>
            <a:pathLst>
              <a:path w="2550795" h="1856104">
                <a:moveTo>
                  <a:pt x="2378846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5" y="1832419"/>
                </a:lnTo>
                <a:lnTo>
                  <a:pt x="50216" y="1805611"/>
                </a:lnTo>
                <a:lnTo>
                  <a:pt x="23407" y="1770911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2378846" y="0"/>
                </a:lnTo>
                <a:lnTo>
                  <a:pt x="2424424" y="6124"/>
                </a:lnTo>
                <a:lnTo>
                  <a:pt x="2465380" y="23407"/>
                </a:lnTo>
                <a:lnTo>
                  <a:pt x="2500079" y="50216"/>
                </a:lnTo>
                <a:lnTo>
                  <a:pt x="2526888" y="84915"/>
                </a:lnTo>
                <a:lnTo>
                  <a:pt x="2544172" y="125871"/>
                </a:lnTo>
                <a:lnTo>
                  <a:pt x="2550296" y="171449"/>
                </a:lnTo>
                <a:lnTo>
                  <a:pt x="2550296" y="1684377"/>
                </a:lnTo>
                <a:lnTo>
                  <a:pt x="2544172" y="1729956"/>
                </a:lnTo>
                <a:lnTo>
                  <a:pt x="2526888" y="1770911"/>
                </a:lnTo>
                <a:lnTo>
                  <a:pt x="2500079" y="1805611"/>
                </a:lnTo>
                <a:lnTo>
                  <a:pt x="2465380" y="1832419"/>
                </a:lnTo>
                <a:lnTo>
                  <a:pt x="2424424" y="1849703"/>
                </a:lnTo>
                <a:lnTo>
                  <a:pt x="2378846" y="1855827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021486" y="4700970"/>
            <a:ext cx="239585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255">
              <a:lnSpc>
                <a:spcPct val="116100"/>
              </a:lnSpc>
              <a:spcBef>
                <a:spcPts val="100"/>
              </a:spcBef>
            </a:pPr>
            <a:r>
              <a:rPr sz="2800" spc="-125" dirty="0">
                <a:solidFill>
                  <a:srgbClr val="FFFFFF"/>
                </a:solidFill>
                <a:latin typeface="Arial Black"/>
                <a:cs typeface="Arial Black"/>
              </a:rPr>
              <a:t>Diversity</a:t>
            </a:r>
            <a:r>
              <a:rPr sz="2800" spc="-1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2800" spc="-135" dirty="0">
                <a:solidFill>
                  <a:srgbClr val="FFFFFF"/>
                </a:solidFill>
                <a:latin typeface="Arial Black"/>
                <a:cs typeface="Arial Black"/>
              </a:rPr>
              <a:t>Communities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711862" y="6507910"/>
            <a:ext cx="2375535" cy="1856105"/>
          </a:xfrm>
          <a:custGeom>
            <a:avLst/>
            <a:gdLst/>
            <a:ahLst/>
            <a:cxnLst/>
            <a:rect l="l" t="t" r="r" b="b"/>
            <a:pathLst>
              <a:path w="2375534" h="1856104">
                <a:moveTo>
                  <a:pt x="2203631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6" y="1832419"/>
                </a:lnTo>
                <a:lnTo>
                  <a:pt x="50216" y="1805611"/>
                </a:lnTo>
                <a:lnTo>
                  <a:pt x="23408" y="1770912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2203631" y="0"/>
                </a:lnTo>
                <a:lnTo>
                  <a:pt x="2249209" y="6124"/>
                </a:lnTo>
                <a:lnTo>
                  <a:pt x="2290165" y="23408"/>
                </a:lnTo>
                <a:lnTo>
                  <a:pt x="2324864" y="50216"/>
                </a:lnTo>
                <a:lnTo>
                  <a:pt x="2351673" y="84916"/>
                </a:lnTo>
                <a:lnTo>
                  <a:pt x="2368957" y="125871"/>
                </a:lnTo>
                <a:lnTo>
                  <a:pt x="2375081" y="171449"/>
                </a:lnTo>
                <a:lnTo>
                  <a:pt x="2375081" y="1684377"/>
                </a:lnTo>
                <a:lnTo>
                  <a:pt x="2368957" y="1729956"/>
                </a:lnTo>
                <a:lnTo>
                  <a:pt x="2351673" y="1770912"/>
                </a:lnTo>
                <a:lnTo>
                  <a:pt x="2324864" y="1805611"/>
                </a:lnTo>
                <a:lnTo>
                  <a:pt x="2290165" y="1832419"/>
                </a:lnTo>
                <a:lnTo>
                  <a:pt x="2249209" y="1849703"/>
                </a:lnTo>
                <a:lnTo>
                  <a:pt x="2203631" y="1855827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15422" y="6880648"/>
            <a:ext cx="1767839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520" marR="5080" indent="-211454">
              <a:lnSpc>
                <a:spcPct val="116100"/>
              </a:lnSpc>
              <a:spcBef>
                <a:spcPts val="100"/>
              </a:spcBef>
            </a:pPr>
            <a:r>
              <a:rPr sz="2800" spc="-140" dirty="0">
                <a:solidFill>
                  <a:srgbClr val="FFFFFF"/>
                </a:solidFill>
                <a:latin typeface="Arial Black"/>
                <a:cs typeface="Arial Black"/>
              </a:rPr>
              <a:t>Managing </a:t>
            </a:r>
            <a:r>
              <a:rPr sz="2800" spc="-35" dirty="0">
                <a:solidFill>
                  <a:srgbClr val="FFFFFF"/>
                </a:solidFill>
                <a:latin typeface="Arial Black"/>
                <a:cs typeface="Arial Black"/>
              </a:rPr>
              <a:t>Change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42525" y="3525021"/>
            <a:ext cx="17481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55" dirty="0">
                <a:solidFill>
                  <a:srgbClr val="FFFFFF"/>
                </a:solidFill>
                <a:latin typeface="Cambria"/>
                <a:cs typeface="Cambria"/>
              </a:rPr>
              <a:t>SUMMER</a:t>
            </a:r>
            <a:endParaRPr sz="3500">
              <a:latin typeface="Cambria"/>
              <a:cs typeface="Cambr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92812" y="4337757"/>
            <a:ext cx="2375535" cy="1856105"/>
          </a:xfrm>
          <a:custGeom>
            <a:avLst/>
            <a:gdLst/>
            <a:ahLst/>
            <a:cxnLst/>
            <a:rect l="l" t="t" r="r" b="b"/>
            <a:pathLst>
              <a:path w="2375534" h="1856104">
                <a:moveTo>
                  <a:pt x="2203631" y="1855827"/>
                </a:moveTo>
                <a:lnTo>
                  <a:pt x="171449" y="1855827"/>
                </a:lnTo>
                <a:lnTo>
                  <a:pt x="125871" y="1849703"/>
                </a:lnTo>
                <a:lnTo>
                  <a:pt x="84916" y="1832419"/>
                </a:lnTo>
                <a:lnTo>
                  <a:pt x="50216" y="1805611"/>
                </a:lnTo>
                <a:lnTo>
                  <a:pt x="23408" y="1770911"/>
                </a:lnTo>
                <a:lnTo>
                  <a:pt x="6124" y="1729956"/>
                </a:lnTo>
                <a:lnTo>
                  <a:pt x="0" y="1684377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2203631" y="0"/>
                </a:lnTo>
                <a:lnTo>
                  <a:pt x="2249209" y="6124"/>
                </a:lnTo>
                <a:lnTo>
                  <a:pt x="2290165" y="23407"/>
                </a:lnTo>
                <a:lnTo>
                  <a:pt x="2324864" y="50216"/>
                </a:lnTo>
                <a:lnTo>
                  <a:pt x="2351673" y="84915"/>
                </a:lnTo>
                <a:lnTo>
                  <a:pt x="2368957" y="125871"/>
                </a:lnTo>
                <a:lnTo>
                  <a:pt x="2375081" y="171449"/>
                </a:lnTo>
                <a:lnTo>
                  <a:pt x="2375081" y="1684377"/>
                </a:lnTo>
                <a:lnTo>
                  <a:pt x="2368957" y="1729956"/>
                </a:lnTo>
                <a:lnTo>
                  <a:pt x="2351673" y="1770911"/>
                </a:lnTo>
                <a:lnTo>
                  <a:pt x="2324864" y="1805611"/>
                </a:lnTo>
                <a:lnTo>
                  <a:pt x="2290165" y="1832419"/>
                </a:lnTo>
                <a:lnTo>
                  <a:pt x="2249209" y="1849703"/>
                </a:lnTo>
                <a:lnTo>
                  <a:pt x="2203631" y="1855827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093259" y="4710495"/>
            <a:ext cx="157416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35" marR="5080" indent="-217170">
              <a:lnSpc>
                <a:spcPct val="116100"/>
              </a:lnSpc>
              <a:spcBef>
                <a:spcPts val="100"/>
              </a:spcBef>
            </a:pPr>
            <a:r>
              <a:rPr sz="2800" spc="-160" dirty="0">
                <a:solidFill>
                  <a:srgbClr val="FFFFFF"/>
                </a:solidFill>
                <a:latin typeface="Arial Black"/>
                <a:cs typeface="Arial Black"/>
              </a:rPr>
              <a:t>Personal </a:t>
            </a:r>
            <a:r>
              <a:rPr sz="2800" spc="-20" dirty="0">
                <a:solidFill>
                  <a:srgbClr val="FFFFFF"/>
                </a:solidFill>
                <a:latin typeface="Arial Black"/>
                <a:cs typeface="Arial Black"/>
              </a:rPr>
              <a:t>Safety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952599" y="3617032"/>
            <a:ext cx="7306945" cy="5259705"/>
          </a:xfrm>
          <a:custGeom>
            <a:avLst/>
            <a:gdLst/>
            <a:ahLst/>
            <a:cxnLst/>
            <a:rect l="l" t="t" r="r" b="b"/>
            <a:pathLst>
              <a:path w="7306944" h="5259705">
                <a:moveTo>
                  <a:pt x="7135249" y="5259171"/>
                </a:moveTo>
                <a:lnTo>
                  <a:pt x="171449" y="5259171"/>
                </a:lnTo>
                <a:lnTo>
                  <a:pt x="125871" y="5253046"/>
                </a:lnTo>
                <a:lnTo>
                  <a:pt x="84916" y="5235763"/>
                </a:lnTo>
                <a:lnTo>
                  <a:pt x="50216" y="5208954"/>
                </a:lnTo>
                <a:lnTo>
                  <a:pt x="23408" y="5174255"/>
                </a:lnTo>
                <a:lnTo>
                  <a:pt x="6124" y="5133299"/>
                </a:lnTo>
                <a:lnTo>
                  <a:pt x="0" y="5087721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7135249" y="0"/>
                </a:lnTo>
                <a:lnTo>
                  <a:pt x="7180826" y="6124"/>
                </a:lnTo>
                <a:lnTo>
                  <a:pt x="7221782" y="23407"/>
                </a:lnTo>
                <a:lnTo>
                  <a:pt x="7256481" y="50216"/>
                </a:lnTo>
                <a:lnTo>
                  <a:pt x="7283290" y="84915"/>
                </a:lnTo>
                <a:lnTo>
                  <a:pt x="7300574" y="125871"/>
                </a:lnTo>
                <a:lnTo>
                  <a:pt x="7306699" y="171449"/>
                </a:lnTo>
                <a:lnTo>
                  <a:pt x="7306699" y="5087721"/>
                </a:lnTo>
                <a:lnTo>
                  <a:pt x="7300574" y="5133299"/>
                </a:lnTo>
                <a:lnTo>
                  <a:pt x="7283290" y="5174255"/>
                </a:lnTo>
                <a:lnTo>
                  <a:pt x="7256481" y="5208954"/>
                </a:lnTo>
                <a:lnTo>
                  <a:pt x="7221782" y="5235763"/>
                </a:lnTo>
                <a:lnTo>
                  <a:pt x="7180826" y="5253046"/>
                </a:lnTo>
                <a:lnTo>
                  <a:pt x="7135249" y="5259171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977999" y="3715489"/>
            <a:ext cx="28689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20" dirty="0">
                <a:solidFill>
                  <a:srgbClr val="FFFFFF"/>
                </a:solidFill>
                <a:latin typeface="Arial Black"/>
                <a:cs typeface="Arial Black"/>
              </a:rPr>
              <a:t>Learning</a:t>
            </a:r>
            <a:r>
              <a:rPr sz="22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25" dirty="0">
                <a:solidFill>
                  <a:srgbClr val="FFFFFF"/>
                </a:solidFill>
                <a:latin typeface="Arial Black"/>
                <a:cs typeface="Arial Black"/>
              </a:rPr>
              <a:t>Objectives: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85775" y="1855715"/>
            <a:ext cx="7519670" cy="6009640"/>
            <a:chOff x="2785775" y="1855715"/>
            <a:chExt cx="7519670" cy="600964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774" y="4645732"/>
              <a:ext cx="95250" cy="952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774" y="5426782"/>
              <a:ext cx="95250" cy="9524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774" y="6207832"/>
              <a:ext cx="95250" cy="9524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774" y="6988882"/>
              <a:ext cx="95250" cy="952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774" y="7769932"/>
              <a:ext cx="95250" cy="9524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785775" y="1855715"/>
              <a:ext cx="4095750" cy="1183640"/>
            </a:xfrm>
            <a:custGeom>
              <a:avLst/>
              <a:gdLst/>
              <a:ahLst/>
              <a:cxnLst/>
              <a:rect l="l" t="t" r="r" b="b"/>
              <a:pathLst>
                <a:path w="4095750" h="1183639">
                  <a:moveTo>
                    <a:pt x="3926087" y="1183285"/>
                  </a:moveTo>
                  <a:lnTo>
                    <a:pt x="171450" y="1183285"/>
                  </a:lnTo>
                  <a:lnTo>
                    <a:pt x="125871" y="1177160"/>
                  </a:lnTo>
                  <a:lnTo>
                    <a:pt x="84915" y="1159877"/>
                  </a:lnTo>
                  <a:lnTo>
                    <a:pt x="50216" y="1133068"/>
                  </a:lnTo>
                  <a:lnTo>
                    <a:pt x="23407" y="1098369"/>
                  </a:lnTo>
                  <a:lnTo>
                    <a:pt x="6124" y="1057413"/>
                  </a:lnTo>
                  <a:lnTo>
                    <a:pt x="0" y="1011834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3926087" y="0"/>
                  </a:lnTo>
                  <a:lnTo>
                    <a:pt x="3971665" y="6124"/>
                  </a:lnTo>
                  <a:lnTo>
                    <a:pt x="4012621" y="23407"/>
                  </a:lnTo>
                  <a:lnTo>
                    <a:pt x="4047320" y="50216"/>
                  </a:lnTo>
                  <a:lnTo>
                    <a:pt x="4074129" y="84915"/>
                  </a:lnTo>
                  <a:lnTo>
                    <a:pt x="4091413" y="125871"/>
                  </a:lnTo>
                  <a:lnTo>
                    <a:pt x="4095275" y="154616"/>
                  </a:lnTo>
                  <a:lnTo>
                    <a:pt x="4095275" y="1028668"/>
                  </a:lnTo>
                  <a:lnTo>
                    <a:pt x="4074129" y="1098369"/>
                  </a:lnTo>
                  <a:lnTo>
                    <a:pt x="4047320" y="1133068"/>
                  </a:lnTo>
                  <a:lnTo>
                    <a:pt x="4012621" y="1159877"/>
                  </a:lnTo>
                  <a:lnTo>
                    <a:pt x="3971665" y="1177160"/>
                  </a:lnTo>
                  <a:lnTo>
                    <a:pt x="3926087" y="1183285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452910" y="4441256"/>
            <a:ext cx="6592570" cy="432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6530">
              <a:lnSpc>
                <a:spcPct val="116500"/>
              </a:lnSpc>
              <a:spcBef>
                <a:spcPts val="100"/>
              </a:spcBef>
            </a:pPr>
            <a:r>
              <a:rPr sz="2200" spc="-65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able</a:t>
            </a:r>
            <a:r>
              <a:rPr sz="22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Verdana"/>
                <a:cs typeface="Verdana"/>
              </a:rPr>
              <a:t>recognise</a:t>
            </a:r>
            <a:r>
              <a:rPr sz="22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Verdana"/>
                <a:cs typeface="Verdana"/>
              </a:rPr>
              <a:t>names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22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2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main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Verdana"/>
                <a:cs typeface="Verdana"/>
              </a:rPr>
              <a:t>external 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parts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Verdana"/>
                <a:cs typeface="Verdana"/>
              </a:rPr>
              <a:t>body.</a:t>
            </a:r>
            <a:endParaRPr sz="2200">
              <a:latin typeface="Verdana"/>
              <a:cs typeface="Verdana"/>
            </a:endParaRPr>
          </a:p>
          <a:p>
            <a:pPr marL="12700" marR="214629">
              <a:lnSpc>
                <a:spcPct val="116500"/>
              </a:lnSpc>
            </a:pPr>
            <a:r>
              <a:rPr sz="2200" spc="-65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able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Verdana"/>
                <a:cs typeface="Verdana"/>
              </a:rPr>
              <a:t>name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Verdana"/>
                <a:cs typeface="Verdana"/>
              </a:rPr>
              <a:t>sexual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parts</a:t>
            </a:r>
            <a:r>
              <a:rPr sz="22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Verdana"/>
                <a:cs typeface="Verdana"/>
              </a:rPr>
              <a:t>using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Verdana"/>
                <a:cs typeface="Verdana"/>
              </a:rPr>
              <a:t>colloquial 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2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Verdana"/>
                <a:cs typeface="Verdana"/>
              </a:rPr>
              <a:t>occasionally</a:t>
            </a:r>
            <a:r>
              <a:rPr sz="22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scientific</a:t>
            </a:r>
            <a:r>
              <a:rPr sz="22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Verdana"/>
                <a:cs typeface="Verdana"/>
              </a:rPr>
              <a:t>words.</a:t>
            </a:r>
            <a:endParaRPr sz="2200">
              <a:latin typeface="Verdana"/>
              <a:cs typeface="Verdana"/>
            </a:endParaRPr>
          </a:p>
          <a:p>
            <a:pPr marL="12700" marR="239395">
              <a:lnSpc>
                <a:spcPct val="116500"/>
              </a:lnSpc>
            </a:pPr>
            <a:r>
              <a:rPr sz="2200" spc="-65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able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describe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Verdana"/>
                <a:cs typeface="Verdana"/>
              </a:rPr>
              <a:t>what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Verdana"/>
                <a:cs typeface="Verdana"/>
              </a:rPr>
              <a:t>bodies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sz="22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Verdana"/>
                <a:cs typeface="Verdana"/>
              </a:rPr>
              <a:t>do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understand</a:t>
            </a:r>
            <a:r>
              <a:rPr sz="22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60" dirty="0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sz="22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14" dirty="0">
                <a:solidFill>
                  <a:srgbClr val="FFFFFF"/>
                </a:solidFill>
                <a:latin typeface="Verdana"/>
                <a:cs typeface="Verdana"/>
              </a:rPr>
              <a:t>amazing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22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</a:rPr>
              <a:t>is.</a:t>
            </a:r>
            <a:endParaRPr sz="2200">
              <a:latin typeface="Verdana"/>
              <a:cs typeface="Verdana"/>
            </a:endParaRPr>
          </a:p>
          <a:p>
            <a:pPr marL="12700" marR="5080">
              <a:lnSpc>
                <a:spcPct val="116500"/>
              </a:lnSpc>
            </a:pP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show</a:t>
            </a:r>
            <a:r>
              <a:rPr sz="22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understanding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their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body</a:t>
            </a:r>
            <a:r>
              <a:rPr sz="22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Verdana"/>
                <a:cs typeface="Verdana"/>
              </a:rPr>
              <a:t>belongs </a:t>
            </a:r>
            <a:r>
              <a:rPr sz="2200" spc="-55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2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Verdana"/>
                <a:cs typeface="Verdana"/>
              </a:rPr>
              <a:t>them.</a:t>
            </a:r>
            <a:endParaRPr sz="2200">
              <a:latin typeface="Verdana"/>
              <a:cs typeface="Verdana"/>
            </a:endParaRPr>
          </a:p>
          <a:p>
            <a:pPr marL="12700" marR="263525" algn="just">
              <a:lnSpc>
                <a:spcPct val="116500"/>
              </a:lnSpc>
            </a:pPr>
            <a:r>
              <a:rPr sz="2200" spc="-125" dirty="0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Verdana"/>
                <a:cs typeface="Verdana"/>
              </a:rPr>
              <a:t>able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14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Verdana"/>
                <a:cs typeface="Verdana"/>
              </a:rPr>
              <a:t>describe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Verdana"/>
                <a:cs typeface="Verdana"/>
              </a:rPr>
              <a:t>some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Verdana"/>
                <a:cs typeface="Verdana"/>
              </a:rPr>
              <a:t>basic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 personal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 hygiene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routines</a:t>
            </a:r>
            <a:r>
              <a:rPr sz="22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 understand </a:t>
            </a:r>
            <a:r>
              <a:rPr sz="2200" spc="-90" dirty="0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sz="2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40" dirty="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sz="22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Verdana"/>
                <a:cs typeface="Verdana"/>
              </a:rPr>
              <a:t>prevent </a:t>
            </a:r>
            <a:r>
              <a:rPr sz="2200" spc="-8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2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75" dirty="0">
                <a:solidFill>
                  <a:srgbClr val="FFFFFF"/>
                </a:solidFill>
                <a:latin typeface="Verdana"/>
                <a:cs typeface="Verdana"/>
              </a:rPr>
              <a:t>spread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2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Verdana"/>
                <a:cs typeface="Verdana"/>
              </a:rPr>
              <a:t>disease.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30308" y="1880397"/>
            <a:ext cx="5153025" cy="22129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397000" algn="ctr">
              <a:lnSpc>
                <a:spcPct val="100000"/>
              </a:lnSpc>
              <a:spcBef>
                <a:spcPts val="115"/>
              </a:spcBef>
            </a:pPr>
            <a:r>
              <a:rPr sz="6300" spc="-114" dirty="0">
                <a:solidFill>
                  <a:srgbClr val="FFFFFF"/>
                </a:solidFill>
                <a:latin typeface="Cambria"/>
                <a:cs typeface="Cambria"/>
              </a:rPr>
              <a:t>COVERAGE</a:t>
            </a:r>
            <a:endParaRPr sz="6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450"/>
              </a:spcBef>
              <a:tabLst>
                <a:tab pos="2913380" algn="l"/>
              </a:tabLst>
            </a:pPr>
            <a:r>
              <a:rPr sz="3500" spc="-10" dirty="0">
                <a:solidFill>
                  <a:srgbClr val="FFFFFF"/>
                </a:solidFill>
                <a:latin typeface="Cambria"/>
                <a:cs typeface="Cambria"/>
              </a:rPr>
              <a:t>AUTUMN</a:t>
            </a:r>
            <a:r>
              <a:rPr sz="3500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3500" spc="-10" dirty="0">
                <a:solidFill>
                  <a:srgbClr val="FFFFFF"/>
                </a:solidFill>
                <a:latin typeface="Cambria"/>
                <a:cs typeface="Cambria"/>
              </a:rPr>
              <a:t>SPRING</a:t>
            </a:r>
            <a:endParaRPr sz="3500">
              <a:latin typeface="Cambria"/>
              <a:cs typeface="Cambri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662021" y="1801960"/>
            <a:ext cx="4095750" cy="1183640"/>
          </a:xfrm>
          <a:custGeom>
            <a:avLst/>
            <a:gdLst/>
            <a:ahLst/>
            <a:cxnLst/>
            <a:rect l="l" t="t" r="r" b="b"/>
            <a:pathLst>
              <a:path w="4095750" h="1183639">
                <a:moveTo>
                  <a:pt x="3926087" y="1183285"/>
                </a:moveTo>
                <a:lnTo>
                  <a:pt x="171450" y="1183285"/>
                </a:lnTo>
                <a:lnTo>
                  <a:pt x="125872" y="1177160"/>
                </a:lnTo>
                <a:lnTo>
                  <a:pt x="84916" y="1159877"/>
                </a:lnTo>
                <a:lnTo>
                  <a:pt x="50216" y="1133068"/>
                </a:lnTo>
                <a:lnTo>
                  <a:pt x="23408" y="1098369"/>
                </a:lnTo>
                <a:lnTo>
                  <a:pt x="6124" y="1057413"/>
                </a:lnTo>
                <a:lnTo>
                  <a:pt x="0" y="1011835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3926087" y="0"/>
                </a:lnTo>
                <a:lnTo>
                  <a:pt x="3971665" y="6124"/>
                </a:lnTo>
                <a:lnTo>
                  <a:pt x="4012621" y="23407"/>
                </a:lnTo>
                <a:lnTo>
                  <a:pt x="4047320" y="50216"/>
                </a:lnTo>
                <a:lnTo>
                  <a:pt x="4074129" y="84915"/>
                </a:lnTo>
                <a:lnTo>
                  <a:pt x="4091413" y="125871"/>
                </a:lnTo>
                <a:lnTo>
                  <a:pt x="4095275" y="154615"/>
                </a:lnTo>
                <a:lnTo>
                  <a:pt x="4095275" y="1028669"/>
                </a:lnTo>
                <a:lnTo>
                  <a:pt x="4074129" y="1098369"/>
                </a:lnTo>
                <a:lnTo>
                  <a:pt x="4047320" y="1133068"/>
                </a:lnTo>
                <a:lnTo>
                  <a:pt x="4012621" y="1159877"/>
                </a:lnTo>
                <a:lnTo>
                  <a:pt x="3971665" y="1177160"/>
                </a:lnTo>
                <a:lnTo>
                  <a:pt x="3926087" y="1183285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003271" y="1826643"/>
            <a:ext cx="1356995" cy="9880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6300" spc="-50" dirty="0">
                <a:solidFill>
                  <a:srgbClr val="FFFFFF"/>
                </a:solidFill>
                <a:latin typeface="Cambria"/>
                <a:cs typeface="Cambria"/>
              </a:rPr>
              <a:t>SRE</a:t>
            </a:r>
            <a:endParaRPr sz="6300">
              <a:latin typeface="Cambria"/>
              <a:cs typeface="Cambri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9233585" y="3039000"/>
            <a:ext cx="247015" cy="5837555"/>
          </a:xfrm>
          <a:custGeom>
            <a:avLst/>
            <a:gdLst/>
            <a:ahLst/>
            <a:cxnLst/>
            <a:rect l="l" t="t" r="r" b="b"/>
            <a:pathLst>
              <a:path w="247015" h="5837555">
                <a:moveTo>
                  <a:pt x="123210" y="5837204"/>
                </a:moveTo>
                <a:lnTo>
                  <a:pt x="75251" y="5827522"/>
                </a:lnTo>
                <a:lnTo>
                  <a:pt x="36087" y="5801117"/>
                </a:lnTo>
                <a:lnTo>
                  <a:pt x="9682" y="5761953"/>
                </a:lnTo>
                <a:lnTo>
                  <a:pt x="0" y="5713994"/>
                </a:lnTo>
                <a:lnTo>
                  <a:pt x="0" y="123211"/>
                </a:lnTo>
                <a:lnTo>
                  <a:pt x="9682" y="75251"/>
                </a:lnTo>
                <a:lnTo>
                  <a:pt x="36087" y="36087"/>
                </a:lnTo>
                <a:lnTo>
                  <a:pt x="75251" y="9682"/>
                </a:lnTo>
                <a:lnTo>
                  <a:pt x="123210" y="0"/>
                </a:lnTo>
                <a:lnTo>
                  <a:pt x="171169" y="9682"/>
                </a:lnTo>
                <a:lnTo>
                  <a:pt x="210334" y="36087"/>
                </a:lnTo>
                <a:lnTo>
                  <a:pt x="236739" y="75251"/>
                </a:lnTo>
                <a:lnTo>
                  <a:pt x="246421" y="123211"/>
                </a:lnTo>
                <a:lnTo>
                  <a:pt x="246421" y="5713994"/>
                </a:lnTo>
                <a:lnTo>
                  <a:pt x="236739" y="5761953"/>
                </a:lnTo>
                <a:lnTo>
                  <a:pt x="210334" y="5801117"/>
                </a:lnTo>
                <a:lnTo>
                  <a:pt x="171169" y="5827522"/>
                </a:lnTo>
                <a:lnTo>
                  <a:pt x="123210" y="5837204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D92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8699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96226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7C3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196226" y="5255319"/>
            <a:ext cx="3947795" cy="3947795"/>
            <a:chOff x="5196226" y="5255319"/>
            <a:chExt cx="3947795" cy="39477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6226" y="5255319"/>
              <a:ext cx="3947773" cy="39477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96966" y="6650075"/>
              <a:ext cx="2987040" cy="302895"/>
            </a:xfrm>
            <a:custGeom>
              <a:avLst/>
              <a:gdLst/>
              <a:ahLst/>
              <a:cxnLst/>
              <a:rect l="l" t="t" r="r" b="b"/>
              <a:pathLst>
                <a:path w="2987040" h="302895">
                  <a:moveTo>
                    <a:pt x="2986494" y="65201"/>
                  </a:moveTo>
                  <a:lnTo>
                    <a:pt x="2973603" y="20701"/>
                  </a:lnTo>
                  <a:lnTo>
                    <a:pt x="2934678" y="2235"/>
                  </a:lnTo>
                  <a:lnTo>
                    <a:pt x="322719" y="0"/>
                  </a:lnTo>
                  <a:lnTo>
                    <a:pt x="317233" y="1117"/>
                  </a:lnTo>
                  <a:lnTo>
                    <a:pt x="303949" y="1358"/>
                  </a:lnTo>
                  <a:lnTo>
                    <a:pt x="281000" y="11468"/>
                  </a:lnTo>
                  <a:lnTo>
                    <a:pt x="8788" y="200647"/>
                  </a:lnTo>
                  <a:lnTo>
                    <a:pt x="2755" y="212280"/>
                  </a:lnTo>
                  <a:lnTo>
                    <a:pt x="0" y="231038"/>
                  </a:lnTo>
                  <a:lnTo>
                    <a:pt x="2768" y="253415"/>
                  </a:lnTo>
                  <a:lnTo>
                    <a:pt x="24536" y="288175"/>
                  </a:lnTo>
                  <a:lnTo>
                    <a:pt x="68999" y="302501"/>
                  </a:lnTo>
                  <a:lnTo>
                    <a:pt x="77343" y="301459"/>
                  </a:lnTo>
                  <a:lnTo>
                    <a:pt x="85483" y="299212"/>
                  </a:lnTo>
                  <a:lnTo>
                    <a:pt x="93383" y="295808"/>
                  </a:lnTo>
                  <a:lnTo>
                    <a:pt x="100926" y="291312"/>
                  </a:lnTo>
                  <a:lnTo>
                    <a:pt x="336867" y="125933"/>
                  </a:lnTo>
                  <a:lnTo>
                    <a:pt x="2911437" y="128168"/>
                  </a:lnTo>
                  <a:lnTo>
                    <a:pt x="2937814" y="123240"/>
                  </a:lnTo>
                  <a:lnTo>
                    <a:pt x="2961983" y="109804"/>
                  </a:lnTo>
                  <a:lnTo>
                    <a:pt x="2979648" y="89789"/>
                  </a:lnTo>
                  <a:lnTo>
                    <a:pt x="2986494" y="652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2072402" y="1592874"/>
            <a:ext cx="824230" cy="630555"/>
          </a:xfrm>
          <a:custGeom>
            <a:avLst/>
            <a:gdLst/>
            <a:ahLst/>
            <a:cxnLst/>
            <a:rect l="l" t="t" r="r" b="b"/>
            <a:pathLst>
              <a:path w="824230" h="630555">
                <a:moveTo>
                  <a:pt x="652144" y="630398"/>
                </a:moveTo>
                <a:lnTo>
                  <a:pt x="617792" y="594972"/>
                </a:lnTo>
                <a:lnTo>
                  <a:pt x="582783" y="559777"/>
                </a:lnTo>
                <a:lnTo>
                  <a:pt x="547199" y="524786"/>
                </a:lnTo>
                <a:lnTo>
                  <a:pt x="511122" y="489968"/>
                </a:lnTo>
                <a:lnTo>
                  <a:pt x="474632" y="455294"/>
                </a:lnTo>
                <a:lnTo>
                  <a:pt x="437813" y="420735"/>
                </a:lnTo>
                <a:lnTo>
                  <a:pt x="400745" y="386261"/>
                </a:lnTo>
                <a:lnTo>
                  <a:pt x="363511" y="351843"/>
                </a:lnTo>
                <a:lnTo>
                  <a:pt x="288871" y="283057"/>
                </a:lnTo>
                <a:lnTo>
                  <a:pt x="251628" y="248631"/>
                </a:lnTo>
                <a:lnTo>
                  <a:pt x="214545" y="214142"/>
                </a:lnTo>
                <a:lnTo>
                  <a:pt x="177705" y="179562"/>
                </a:lnTo>
                <a:lnTo>
                  <a:pt x="141189" y="144862"/>
                </a:lnTo>
                <a:lnTo>
                  <a:pt x="105078" y="110011"/>
                </a:lnTo>
                <a:lnTo>
                  <a:pt x="69455" y="74981"/>
                </a:lnTo>
                <a:lnTo>
                  <a:pt x="34402" y="39742"/>
                </a:lnTo>
                <a:lnTo>
                  <a:pt x="0" y="4265"/>
                </a:lnTo>
                <a:lnTo>
                  <a:pt x="44402" y="4996"/>
                </a:lnTo>
                <a:lnTo>
                  <a:pt x="92293" y="4491"/>
                </a:lnTo>
                <a:lnTo>
                  <a:pt x="142279" y="3245"/>
                </a:lnTo>
                <a:lnTo>
                  <a:pt x="192962" y="1751"/>
                </a:lnTo>
                <a:lnTo>
                  <a:pt x="242947" y="504"/>
                </a:lnTo>
                <a:lnTo>
                  <a:pt x="290839" y="0"/>
                </a:lnTo>
                <a:lnTo>
                  <a:pt x="335241" y="731"/>
                </a:lnTo>
                <a:lnTo>
                  <a:pt x="823626" y="441177"/>
                </a:lnTo>
                <a:lnTo>
                  <a:pt x="789298" y="478990"/>
                </a:lnTo>
                <a:lnTo>
                  <a:pt x="686471" y="592585"/>
                </a:lnTo>
                <a:lnTo>
                  <a:pt x="652144" y="630398"/>
                </a:lnTo>
                <a:close/>
              </a:path>
            </a:pathLst>
          </a:custGeom>
          <a:solidFill>
            <a:srgbClr val="D90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568763" y="1521644"/>
            <a:ext cx="1180465" cy="3000375"/>
            <a:chOff x="3568763" y="1521644"/>
            <a:chExt cx="1180465" cy="3000375"/>
          </a:xfrm>
        </p:grpSpPr>
        <p:sp>
          <p:nvSpPr>
            <p:cNvPr id="11" name="object 11"/>
            <p:cNvSpPr/>
            <p:nvPr/>
          </p:nvSpPr>
          <p:spPr>
            <a:xfrm>
              <a:off x="3590962" y="1521644"/>
              <a:ext cx="991869" cy="695960"/>
            </a:xfrm>
            <a:custGeom>
              <a:avLst/>
              <a:gdLst/>
              <a:ahLst/>
              <a:cxnLst/>
              <a:rect l="l" t="t" r="r" b="b"/>
              <a:pathLst>
                <a:path w="991870" h="695960">
                  <a:moveTo>
                    <a:pt x="659222" y="695525"/>
                  </a:moveTo>
                  <a:lnTo>
                    <a:pt x="0" y="4176"/>
                  </a:lnTo>
                  <a:lnTo>
                    <a:pt x="312720" y="0"/>
                  </a:lnTo>
                  <a:lnTo>
                    <a:pt x="991246" y="647336"/>
                  </a:lnTo>
                  <a:lnTo>
                    <a:pt x="659222" y="695525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68763" y="2217169"/>
              <a:ext cx="1113790" cy="790575"/>
            </a:xfrm>
            <a:custGeom>
              <a:avLst/>
              <a:gdLst/>
              <a:ahLst/>
              <a:cxnLst/>
              <a:rect l="l" t="t" r="r" b="b"/>
              <a:pathLst>
                <a:path w="1113789" h="790575">
                  <a:moveTo>
                    <a:pt x="489027" y="790296"/>
                  </a:moveTo>
                  <a:lnTo>
                    <a:pt x="446495" y="790116"/>
                  </a:lnTo>
                  <a:lnTo>
                    <a:pt x="399716" y="789628"/>
                  </a:lnTo>
                  <a:lnTo>
                    <a:pt x="349751" y="788908"/>
                  </a:lnTo>
                  <a:lnTo>
                    <a:pt x="139276" y="785259"/>
                  </a:lnTo>
                  <a:lnTo>
                    <a:pt x="89311" y="784539"/>
                  </a:lnTo>
                  <a:lnTo>
                    <a:pt x="42532" y="784051"/>
                  </a:lnTo>
                  <a:lnTo>
                    <a:pt x="0" y="783871"/>
                  </a:lnTo>
                  <a:lnTo>
                    <a:pt x="30976" y="745803"/>
                  </a:lnTo>
                  <a:lnTo>
                    <a:pt x="62930" y="707380"/>
                  </a:lnTo>
                  <a:lnTo>
                    <a:pt x="95752" y="668641"/>
                  </a:lnTo>
                  <a:lnTo>
                    <a:pt x="129334" y="629626"/>
                  </a:lnTo>
                  <a:lnTo>
                    <a:pt x="163568" y="590373"/>
                  </a:lnTo>
                  <a:lnTo>
                    <a:pt x="198345" y="550922"/>
                  </a:lnTo>
                  <a:lnTo>
                    <a:pt x="233557" y="511314"/>
                  </a:lnTo>
                  <a:lnTo>
                    <a:pt x="269094" y="471587"/>
                  </a:lnTo>
                  <a:lnTo>
                    <a:pt x="412327" y="312284"/>
                  </a:lnTo>
                  <a:lnTo>
                    <a:pt x="447864" y="272557"/>
                  </a:lnTo>
                  <a:lnTo>
                    <a:pt x="483075" y="232948"/>
                  </a:lnTo>
                  <a:lnTo>
                    <a:pt x="517852" y="193498"/>
                  </a:lnTo>
                  <a:lnTo>
                    <a:pt x="552086" y="154245"/>
                  </a:lnTo>
                  <a:lnTo>
                    <a:pt x="585669" y="115229"/>
                  </a:lnTo>
                  <a:lnTo>
                    <a:pt x="618491" y="76490"/>
                  </a:lnTo>
                  <a:lnTo>
                    <a:pt x="650445" y="38067"/>
                  </a:lnTo>
                  <a:lnTo>
                    <a:pt x="681422" y="0"/>
                  </a:lnTo>
                  <a:lnTo>
                    <a:pt x="735821" y="325"/>
                  </a:lnTo>
                  <a:lnTo>
                    <a:pt x="786735" y="1177"/>
                  </a:lnTo>
                  <a:lnTo>
                    <a:pt x="834970" y="2367"/>
                  </a:lnTo>
                  <a:lnTo>
                    <a:pt x="926619" y="5012"/>
                  </a:lnTo>
                  <a:lnTo>
                    <a:pt x="971645" y="6092"/>
                  </a:lnTo>
                  <a:lnTo>
                    <a:pt x="1017210" y="6758"/>
                  </a:lnTo>
                  <a:lnTo>
                    <a:pt x="1064121" y="6825"/>
                  </a:lnTo>
                  <a:lnTo>
                    <a:pt x="1113182" y="6103"/>
                  </a:lnTo>
                  <a:lnTo>
                    <a:pt x="1081506" y="45286"/>
                  </a:lnTo>
                  <a:lnTo>
                    <a:pt x="1049979" y="84476"/>
                  </a:lnTo>
                  <a:lnTo>
                    <a:pt x="1018582" y="123675"/>
                  </a:lnTo>
                  <a:lnTo>
                    <a:pt x="987301" y="162880"/>
                  </a:lnTo>
                  <a:lnTo>
                    <a:pt x="956118" y="202091"/>
                  </a:lnTo>
                  <a:lnTo>
                    <a:pt x="893981" y="280527"/>
                  </a:lnTo>
                  <a:lnTo>
                    <a:pt x="708228" y="515872"/>
                  </a:lnTo>
                  <a:lnTo>
                    <a:pt x="646092" y="594308"/>
                  </a:lnTo>
                  <a:lnTo>
                    <a:pt x="614908" y="633519"/>
                  </a:lnTo>
                  <a:lnTo>
                    <a:pt x="583627" y="672724"/>
                  </a:lnTo>
                  <a:lnTo>
                    <a:pt x="552231" y="711923"/>
                  </a:lnTo>
                  <a:lnTo>
                    <a:pt x="520703" y="751114"/>
                  </a:lnTo>
                  <a:lnTo>
                    <a:pt x="489027" y="790296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64638" y="3049229"/>
              <a:ext cx="1070610" cy="676910"/>
            </a:xfrm>
            <a:custGeom>
              <a:avLst/>
              <a:gdLst/>
              <a:ahLst/>
              <a:cxnLst/>
              <a:rect l="l" t="t" r="r" b="b"/>
              <a:pathLst>
                <a:path w="1070610" h="676910">
                  <a:moveTo>
                    <a:pt x="660187" y="676892"/>
                  </a:moveTo>
                  <a:lnTo>
                    <a:pt x="0" y="8995"/>
                  </a:lnTo>
                  <a:lnTo>
                    <a:pt x="396369" y="0"/>
                  </a:lnTo>
                  <a:lnTo>
                    <a:pt x="1070070" y="637698"/>
                  </a:lnTo>
                  <a:lnTo>
                    <a:pt x="813912" y="662316"/>
                  </a:lnTo>
                  <a:lnTo>
                    <a:pt x="660187" y="676892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81047" y="3741863"/>
              <a:ext cx="1068070" cy="780415"/>
            </a:xfrm>
            <a:custGeom>
              <a:avLst/>
              <a:gdLst/>
              <a:ahLst/>
              <a:cxnLst/>
              <a:rect l="l" t="t" r="r" b="b"/>
              <a:pathLst>
                <a:path w="1068070" h="780414">
                  <a:moveTo>
                    <a:pt x="388326" y="780016"/>
                  </a:moveTo>
                  <a:lnTo>
                    <a:pt x="0" y="777767"/>
                  </a:lnTo>
                  <a:lnTo>
                    <a:pt x="673056" y="16063"/>
                  </a:lnTo>
                  <a:lnTo>
                    <a:pt x="1067818" y="0"/>
                  </a:lnTo>
                  <a:lnTo>
                    <a:pt x="388326" y="780016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78653" y="1449361"/>
            <a:ext cx="3663950" cy="3220720"/>
            <a:chOff x="1178653" y="1449361"/>
            <a:chExt cx="3663950" cy="3220720"/>
          </a:xfrm>
        </p:grpSpPr>
        <p:sp>
          <p:nvSpPr>
            <p:cNvPr id="16" name="object 16"/>
            <p:cNvSpPr/>
            <p:nvPr/>
          </p:nvSpPr>
          <p:spPr>
            <a:xfrm>
              <a:off x="2124200" y="3870367"/>
              <a:ext cx="880110" cy="727075"/>
            </a:xfrm>
            <a:custGeom>
              <a:avLst/>
              <a:gdLst/>
              <a:ahLst/>
              <a:cxnLst/>
              <a:rect l="l" t="t" r="r" b="b"/>
              <a:pathLst>
                <a:path w="880110" h="727075">
                  <a:moveTo>
                    <a:pt x="0" y="727008"/>
                  </a:moveTo>
                  <a:lnTo>
                    <a:pt x="688178" y="0"/>
                  </a:lnTo>
                  <a:lnTo>
                    <a:pt x="782424" y="50673"/>
                  </a:lnTo>
                  <a:lnTo>
                    <a:pt x="841079" y="104208"/>
                  </a:lnTo>
                  <a:lnTo>
                    <a:pt x="871141" y="146599"/>
                  </a:lnTo>
                  <a:lnTo>
                    <a:pt x="879606" y="163841"/>
                  </a:lnTo>
                  <a:lnTo>
                    <a:pt x="840833" y="204937"/>
                  </a:lnTo>
                  <a:lnTo>
                    <a:pt x="731812" y="320094"/>
                  </a:lnTo>
                  <a:lnTo>
                    <a:pt x="563493" y="497112"/>
                  </a:lnTo>
                  <a:lnTo>
                    <a:pt x="346823" y="723796"/>
                  </a:lnTo>
                  <a:lnTo>
                    <a:pt x="0" y="727008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51545" y="1514288"/>
              <a:ext cx="3104515" cy="3058795"/>
            </a:xfrm>
            <a:custGeom>
              <a:avLst/>
              <a:gdLst/>
              <a:ahLst/>
              <a:cxnLst/>
              <a:rect l="l" t="t" r="r" b="b"/>
              <a:pathLst>
                <a:path w="3104515" h="3058795">
                  <a:moveTo>
                    <a:pt x="855755" y="3058316"/>
                  </a:moveTo>
                  <a:lnTo>
                    <a:pt x="813863" y="3045946"/>
                  </a:lnTo>
                  <a:lnTo>
                    <a:pt x="775492" y="3020762"/>
                  </a:lnTo>
                  <a:lnTo>
                    <a:pt x="146190" y="2461451"/>
                  </a:lnTo>
                  <a:lnTo>
                    <a:pt x="116712" y="2426446"/>
                  </a:lnTo>
                  <a:lnTo>
                    <a:pt x="99542" y="2386430"/>
                  </a:lnTo>
                  <a:lnTo>
                    <a:pt x="95020" y="2344641"/>
                  </a:lnTo>
                  <a:lnTo>
                    <a:pt x="103485" y="2304316"/>
                  </a:lnTo>
                  <a:lnTo>
                    <a:pt x="125278" y="2268695"/>
                  </a:lnTo>
                  <a:lnTo>
                    <a:pt x="762945" y="1553252"/>
                  </a:lnTo>
                  <a:lnTo>
                    <a:pt x="41950" y="912662"/>
                  </a:lnTo>
                  <a:lnTo>
                    <a:pt x="15370" y="879316"/>
                  </a:lnTo>
                  <a:lnTo>
                    <a:pt x="1346" y="840032"/>
                  </a:lnTo>
                  <a:lnTo>
                    <a:pt x="0" y="798050"/>
                  </a:lnTo>
                  <a:lnTo>
                    <a:pt x="11456" y="756608"/>
                  </a:lnTo>
                  <a:lnTo>
                    <a:pt x="35837" y="718943"/>
                  </a:lnTo>
                  <a:lnTo>
                    <a:pt x="582777" y="105339"/>
                  </a:lnTo>
                  <a:lnTo>
                    <a:pt x="617402" y="76742"/>
                  </a:lnTo>
                  <a:lnTo>
                    <a:pt x="657325" y="60528"/>
                  </a:lnTo>
                  <a:lnTo>
                    <a:pt x="699271" y="56973"/>
                  </a:lnTo>
                  <a:lnTo>
                    <a:pt x="739966" y="66357"/>
                  </a:lnTo>
                  <a:lnTo>
                    <a:pt x="776136" y="88955"/>
                  </a:lnTo>
                  <a:lnTo>
                    <a:pt x="1073735" y="353994"/>
                  </a:lnTo>
                  <a:lnTo>
                    <a:pt x="1364256" y="612286"/>
                  </a:lnTo>
                  <a:lnTo>
                    <a:pt x="1496809" y="729866"/>
                  </a:lnTo>
                  <a:lnTo>
                    <a:pt x="2112598" y="39160"/>
                  </a:lnTo>
                  <a:lnTo>
                    <a:pt x="2145409" y="13456"/>
                  </a:lnTo>
                  <a:lnTo>
                    <a:pt x="2184521" y="382"/>
                  </a:lnTo>
                  <a:lnTo>
                    <a:pt x="2226660" y="0"/>
                  </a:lnTo>
                  <a:lnTo>
                    <a:pt x="2268551" y="12369"/>
                  </a:lnTo>
                  <a:lnTo>
                    <a:pt x="2306922" y="37553"/>
                  </a:lnTo>
                  <a:lnTo>
                    <a:pt x="2936224" y="596865"/>
                  </a:lnTo>
                  <a:lnTo>
                    <a:pt x="2965702" y="631869"/>
                  </a:lnTo>
                  <a:lnTo>
                    <a:pt x="2982872" y="671885"/>
                  </a:lnTo>
                  <a:lnTo>
                    <a:pt x="2987394" y="713675"/>
                  </a:lnTo>
                  <a:lnTo>
                    <a:pt x="2978929" y="753999"/>
                  </a:lnTo>
                  <a:lnTo>
                    <a:pt x="2957136" y="789620"/>
                  </a:lnTo>
                  <a:lnTo>
                    <a:pt x="2698144" y="1080038"/>
                  </a:lnTo>
                  <a:lnTo>
                    <a:pt x="2341347" y="1480327"/>
                  </a:lnTo>
                  <a:lnTo>
                    <a:pt x="3062020" y="2120917"/>
                  </a:lnTo>
                  <a:lnTo>
                    <a:pt x="3088728" y="2154261"/>
                  </a:lnTo>
                  <a:lnTo>
                    <a:pt x="3102805" y="2193526"/>
                  </a:lnTo>
                  <a:lnTo>
                    <a:pt x="3104202" y="2235459"/>
                  </a:lnTo>
                  <a:lnTo>
                    <a:pt x="3092875" y="2276807"/>
                  </a:lnTo>
                  <a:lnTo>
                    <a:pt x="3068776" y="2314314"/>
                  </a:lnTo>
                  <a:lnTo>
                    <a:pt x="2521837" y="2927919"/>
                  </a:lnTo>
                  <a:lnTo>
                    <a:pt x="2487212" y="2956516"/>
                  </a:lnTo>
                  <a:lnTo>
                    <a:pt x="2447289" y="2972730"/>
                  </a:lnTo>
                  <a:lnTo>
                    <a:pt x="2405343" y="2976285"/>
                  </a:lnTo>
                  <a:lnTo>
                    <a:pt x="2364648" y="2966901"/>
                  </a:lnTo>
                  <a:lnTo>
                    <a:pt x="2328478" y="2944303"/>
                  </a:lnTo>
                  <a:lnTo>
                    <a:pt x="1607484" y="2303713"/>
                  </a:lnTo>
                  <a:lnTo>
                    <a:pt x="969817" y="3019156"/>
                  </a:lnTo>
                  <a:lnTo>
                    <a:pt x="937005" y="3044859"/>
                  </a:lnTo>
                  <a:lnTo>
                    <a:pt x="897894" y="3057933"/>
                  </a:lnTo>
                  <a:lnTo>
                    <a:pt x="855755" y="3058316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8648" y="1454187"/>
              <a:ext cx="3216910" cy="3216275"/>
            </a:xfrm>
            <a:custGeom>
              <a:avLst/>
              <a:gdLst/>
              <a:ahLst/>
              <a:cxnLst/>
              <a:rect l="l" t="t" r="r" b="b"/>
              <a:pathLst>
                <a:path w="3216910" h="3216275">
                  <a:moveTo>
                    <a:pt x="937869" y="1266113"/>
                  </a:moveTo>
                  <a:lnTo>
                    <a:pt x="912723" y="1212748"/>
                  </a:lnTo>
                  <a:lnTo>
                    <a:pt x="480974" y="821131"/>
                  </a:lnTo>
                  <a:lnTo>
                    <a:pt x="425348" y="801179"/>
                  </a:lnTo>
                  <a:lnTo>
                    <a:pt x="396595" y="808164"/>
                  </a:lnTo>
                  <a:lnTo>
                    <a:pt x="371906" y="826274"/>
                  </a:lnTo>
                  <a:lnTo>
                    <a:pt x="356196" y="852551"/>
                  </a:lnTo>
                  <a:lnTo>
                    <a:pt x="351917" y="881811"/>
                  </a:lnTo>
                  <a:lnTo>
                    <a:pt x="358914" y="910526"/>
                  </a:lnTo>
                  <a:lnTo>
                    <a:pt x="808812" y="1326794"/>
                  </a:lnTo>
                  <a:lnTo>
                    <a:pt x="846721" y="1345450"/>
                  </a:lnTo>
                  <a:lnTo>
                    <a:pt x="860602" y="1346720"/>
                  </a:lnTo>
                  <a:lnTo>
                    <a:pt x="876388" y="1345145"/>
                  </a:lnTo>
                  <a:lnTo>
                    <a:pt x="917879" y="1321650"/>
                  </a:lnTo>
                  <a:lnTo>
                    <a:pt x="937869" y="1266113"/>
                  </a:lnTo>
                  <a:close/>
                </a:path>
                <a:path w="3216910" h="3216275">
                  <a:moveTo>
                    <a:pt x="3145853" y="782904"/>
                  </a:moveTo>
                  <a:lnTo>
                    <a:pt x="3139821" y="742632"/>
                  </a:lnTo>
                  <a:lnTo>
                    <a:pt x="3126308" y="704837"/>
                  </a:lnTo>
                  <a:lnTo>
                    <a:pt x="3105670" y="670420"/>
                  </a:lnTo>
                  <a:lnTo>
                    <a:pt x="3078289" y="640270"/>
                  </a:lnTo>
                  <a:lnTo>
                    <a:pt x="2430640" y="53327"/>
                  </a:lnTo>
                  <a:lnTo>
                    <a:pt x="2397925" y="29044"/>
                  </a:lnTo>
                  <a:lnTo>
                    <a:pt x="2361641" y="11849"/>
                  </a:lnTo>
                  <a:lnTo>
                    <a:pt x="2322690" y="2057"/>
                  </a:lnTo>
                  <a:lnTo>
                    <a:pt x="2282012" y="0"/>
                  </a:lnTo>
                  <a:lnTo>
                    <a:pt x="2241677" y="6019"/>
                  </a:lnTo>
                  <a:lnTo>
                    <a:pt x="2203831" y="19519"/>
                  </a:lnTo>
                  <a:lnTo>
                    <a:pt x="2169350" y="40119"/>
                  </a:lnTo>
                  <a:lnTo>
                    <a:pt x="2139162" y="67462"/>
                  </a:lnTo>
                  <a:lnTo>
                    <a:pt x="1564233" y="700024"/>
                  </a:lnTo>
                  <a:lnTo>
                    <a:pt x="933640" y="128498"/>
                  </a:lnTo>
                  <a:lnTo>
                    <a:pt x="894232" y="100317"/>
                  </a:lnTo>
                  <a:lnTo>
                    <a:pt x="850823" y="82359"/>
                  </a:lnTo>
                  <a:lnTo>
                    <a:pt x="805218" y="74549"/>
                  </a:lnTo>
                  <a:lnTo>
                    <a:pt x="759206" y="76784"/>
                  </a:lnTo>
                  <a:lnTo>
                    <a:pt x="714578" y="88976"/>
                  </a:lnTo>
                  <a:lnTo>
                    <a:pt x="673138" y="111074"/>
                  </a:lnTo>
                  <a:lnTo>
                    <a:pt x="636689" y="142963"/>
                  </a:lnTo>
                  <a:lnTo>
                    <a:pt x="54038" y="783869"/>
                  </a:lnTo>
                  <a:lnTo>
                    <a:pt x="25819" y="823226"/>
                  </a:lnTo>
                  <a:lnTo>
                    <a:pt x="7823" y="866571"/>
                  </a:lnTo>
                  <a:lnTo>
                    <a:pt x="0" y="912114"/>
                  </a:lnTo>
                  <a:lnTo>
                    <a:pt x="2235" y="958049"/>
                  </a:lnTo>
                  <a:lnTo>
                    <a:pt x="14452" y="1002614"/>
                  </a:lnTo>
                  <a:lnTo>
                    <a:pt x="36576" y="1043990"/>
                  </a:lnTo>
                  <a:lnTo>
                    <a:pt x="68516" y="1080389"/>
                  </a:lnTo>
                  <a:lnTo>
                    <a:pt x="699096" y="1651914"/>
                  </a:lnTo>
                  <a:lnTo>
                    <a:pt x="573620" y="1790052"/>
                  </a:lnTo>
                  <a:lnTo>
                    <a:pt x="553643" y="1845589"/>
                  </a:lnTo>
                  <a:lnTo>
                    <a:pt x="578777" y="1898954"/>
                  </a:lnTo>
                  <a:lnTo>
                    <a:pt x="616686" y="1917611"/>
                  </a:lnTo>
                  <a:lnTo>
                    <a:pt x="630567" y="1918881"/>
                  </a:lnTo>
                  <a:lnTo>
                    <a:pt x="646176" y="1917306"/>
                  </a:lnTo>
                  <a:lnTo>
                    <a:pt x="687844" y="1893824"/>
                  </a:lnTo>
                  <a:lnTo>
                    <a:pt x="865428" y="1698498"/>
                  </a:lnTo>
                  <a:lnTo>
                    <a:pt x="884618" y="1658150"/>
                  </a:lnTo>
                  <a:lnTo>
                    <a:pt x="885380" y="1642910"/>
                  </a:lnTo>
                  <a:lnTo>
                    <a:pt x="883183" y="1627847"/>
                  </a:lnTo>
                  <a:lnTo>
                    <a:pt x="878141" y="1613725"/>
                  </a:lnTo>
                  <a:lnTo>
                    <a:pt x="870445" y="1600860"/>
                  </a:lnTo>
                  <a:lnTo>
                    <a:pt x="860285" y="1589582"/>
                  </a:lnTo>
                  <a:lnTo>
                    <a:pt x="172427" y="966343"/>
                  </a:lnTo>
                  <a:lnTo>
                    <a:pt x="159296" y="948575"/>
                  </a:lnTo>
                  <a:lnTo>
                    <a:pt x="154216" y="927836"/>
                  </a:lnTo>
                  <a:lnTo>
                    <a:pt x="157276" y="906665"/>
                  </a:lnTo>
                  <a:lnTo>
                    <a:pt x="168567" y="887641"/>
                  </a:lnTo>
                  <a:lnTo>
                    <a:pt x="751217" y="246405"/>
                  </a:lnTo>
                  <a:lnTo>
                    <a:pt x="769010" y="233286"/>
                  </a:lnTo>
                  <a:lnTo>
                    <a:pt x="789787" y="228219"/>
                  </a:lnTo>
                  <a:lnTo>
                    <a:pt x="810983" y="231267"/>
                  </a:lnTo>
                  <a:lnTo>
                    <a:pt x="830046" y="242544"/>
                  </a:lnTo>
                  <a:lnTo>
                    <a:pt x="1517904" y="865466"/>
                  </a:lnTo>
                  <a:lnTo>
                    <a:pt x="1544218" y="881151"/>
                  </a:lnTo>
                  <a:lnTo>
                    <a:pt x="1573517" y="885431"/>
                  </a:lnTo>
                  <a:lnTo>
                    <a:pt x="1602282" y="878433"/>
                  </a:lnTo>
                  <a:lnTo>
                    <a:pt x="1626971" y="860323"/>
                  </a:lnTo>
                  <a:lnTo>
                    <a:pt x="2253691" y="170903"/>
                  </a:lnTo>
                  <a:lnTo>
                    <a:pt x="2261311" y="163995"/>
                  </a:lnTo>
                  <a:lnTo>
                    <a:pt x="2270023" y="158775"/>
                  </a:lnTo>
                  <a:lnTo>
                    <a:pt x="2279573" y="155371"/>
                  </a:lnTo>
                  <a:lnTo>
                    <a:pt x="2289733" y="153885"/>
                  </a:lnTo>
                  <a:lnTo>
                    <a:pt x="2299944" y="154406"/>
                  </a:lnTo>
                  <a:lnTo>
                    <a:pt x="2974683" y="754316"/>
                  </a:lnTo>
                  <a:lnTo>
                    <a:pt x="2991739" y="790295"/>
                  </a:lnTo>
                  <a:lnTo>
                    <a:pt x="2991218" y="800506"/>
                  </a:lnTo>
                  <a:lnTo>
                    <a:pt x="2988729" y="810247"/>
                  </a:lnTo>
                  <a:lnTo>
                    <a:pt x="2984360" y="819340"/>
                  </a:lnTo>
                  <a:lnTo>
                    <a:pt x="2978226" y="827557"/>
                  </a:lnTo>
                  <a:lnTo>
                    <a:pt x="2801594" y="1021918"/>
                  </a:lnTo>
                  <a:lnTo>
                    <a:pt x="2785884" y="1048194"/>
                  </a:lnTo>
                  <a:lnTo>
                    <a:pt x="2788615" y="1106182"/>
                  </a:lnTo>
                  <a:lnTo>
                    <a:pt x="2833065" y="1146517"/>
                  </a:lnTo>
                  <a:lnTo>
                    <a:pt x="2862364" y="1150785"/>
                  </a:lnTo>
                  <a:lnTo>
                    <a:pt x="2891129" y="1143800"/>
                  </a:lnTo>
                  <a:lnTo>
                    <a:pt x="3092437" y="931329"/>
                  </a:lnTo>
                  <a:lnTo>
                    <a:pt x="3116757" y="898652"/>
                  </a:lnTo>
                  <a:lnTo>
                    <a:pt x="3133991" y="862418"/>
                  </a:lnTo>
                  <a:lnTo>
                    <a:pt x="3143796" y="823531"/>
                  </a:lnTo>
                  <a:lnTo>
                    <a:pt x="3145853" y="782904"/>
                  </a:lnTo>
                  <a:close/>
                </a:path>
                <a:path w="3216910" h="3216275">
                  <a:moveTo>
                    <a:pt x="3216618" y="2304326"/>
                  </a:moveTo>
                  <a:lnTo>
                    <a:pt x="3214382" y="2258390"/>
                  </a:lnTo>
                  <a:lnTo>
                    <a:pt x="3202152" y="2213826"/>
                  </a:lnTo>
                  <a:lnTo>
                    <a:pt x="3180042" y="2172449"/>
                  </a:lnTo>
                  <a:lnTo>
                    <a:pt x="3148101" y="2136051"/>
                  </a:lnTo>
                  <a:lnTo>
                    <a:pt x="2642108" y="1677314"/>
                  </a:lnTo>
                  <a:lnTo>
                    <a:pt x="2641384" y="1676323"/>
                  </a:lnTo>
                  <a:lnTo>
                    <a:pt x="2517508" y="1564208"/>
                  </a:lnTo>
                  <a:lnTo>
                    <a:pt x="2736926" y="1322946"/>
                  </a:lnTo>
                  <a:lnTo>
                    <a:pt x="2752636" y="1296670"/>
                  </a:lnTo>
                  <a:lnTo>
                    <a:pt x="2749918" y="1238681"/>
                  </a:lnTo>
                  <a:lnTo>
                    <a:pt x="2705468" y="1198346"/>
                  </a:lnTo>
                  <a:lnTo>
                    <a:pt x="2676169" y="1194079"/>
                  </a:lnTo>
                  <a:lnTo>
                    <a:pt x="2647404" y="1201064"/>
                  </a:lnTo>
                  <a:lnTo>
                    <a:pt x="2622715" y="1219174"/>
                  </a:lnTo>
                  <a:lnTo>
                    <a:pt x="2351506" y="1517624"/>
                  </a:lnTo>
                  <a:lnTo>
                    <a:pt x="2335796" y="1543900"/>
                  </a:lnTo>
                  <a:lnTo>
                    <a:pt x="2331516" y="1573161"/>
                  </a:lnTo>
                  <a:lnTo>
                    <a:pt x="2338514" y="1601876"/>
                  </a:lnTo>
                  <a:lnTo>
                    <a:pt x="2356650" y="1626527"/>
                  </a:lnTo>
                  <a:lnTo>
                    <a:pt x="2536723" y="1789722"/>
                  </a:lnTo>
                  <a:lnTo>
                    <a:pt x="2537460" y="1790700"/>
                  </a:lnTo>
                  <a:lnTo>
                    <a:pt x="3044177" y="2250097"/>
                  </a:lnTo>
                  <a:lnTo>
                    <a:pt x="3057321" y="2267864"/>
                  </a:lnTo>
                  <a:lnTo>
                    <a:pt x="3062401" y="2288603"/>
                  </a:lnTo>
                  <a:lnTo>
                    <a:pt x="3059341" y="2309774"/>
                  </a:lnTo>
                  <a:lnTo>
                    <a:pt x="2465387" y="2969717"/>
                  </a:lnTo>
                  <a:lnTo>
                    <a:pt x="2426779" y="2988030"/>
                  </a:lnTo>
                  <a:lnTo>
                    <a:pt x="2415794" y="2987433"/>
                  </a:lnTo>
                  <a:lnTo>
                    <a:pt x="2405227" y="2984779"/>
                  </a:lnTo>
                  <a:lnTo>
                    <a:pt x="2395385" y="2980118"/>
                  </a:lnTo>
                  <a:lnTo>
                    <a:pt x="2386571" y="2973565"/>
                  </a:lnTo>
                  <a:lnTo>
                    <a:pt x="1698713" y="2350325"/>
                  </a:lnTo>
                  <a:lnTo>
                    <a:pt x="1672399" y="2334641"/>
                  </a:lnTo>
                  <a:lnTo>
                    <a:pt x="1643087" y="2330373"/>
                  </a:lnTo>
                  <a:lnTo>
                    <a:pt x="1614335" y="2337358"/>
                  </a:lnTo>
                  <a:lnTo>
                    <a:pt x="1589646" y="2355469"/>
                  </a:lnTo>
                  <a:lnTo>
                    <a:pt x="962914" y="3044888"/>
                  </a:lnTo>
                  <a:lnTo>
                    <a:pt x="955294" y="3051797"/>
                  </a:lnTo>
                  <a:lnTo>
                    <a:pt x="946594" y="3057017"/>
                  </a:lnTo>
                  <a:lnTo>
                    <a:pt x="937044" y="3060433"/>
                  </a:lnTo>
                  <a:lnTo>
                    <a:pt x="926884" y="3061919"/>
                  </a:lnTo>
                  <a:lnTo>
                    <a:pt x="916660" y="3061385"/>
                  </a:lnTo>
                  <a:lnTo>
                    <a:pt x="241922" y="2461488"/>
                  </a:lnTo>
                  <a:lnTo>
                    <a:pt x="224866" y="2425496"/>
                  </a:lnTo>
                  <a:lnTo>
                    <a:pt x="225399" y="2415298"/>
                  </a:lnTo>
                  <a:lnTo>
                    <a:pt x="227888" y="2405545"/>
                  </a:lnTo>
                  <a:lnTo>
                    <a:pt x="232244" y="2396452"/>
                  </a:lnTo>
                  <a:lnTo>
                    <a:pt x="238379" y="2388235"/>
                  </a:lnTo>
                  <a:lnTo>
                    <a:pt x="509930" y="2089467"/>
                  </a:lnTo>
                  <a:lnTo>
                    <a:pt x="525627" y="2063191"/>
                  </a:lnTo>
                  <a:lnTo>
                    <a:pt x="522909" y="2005215"/>
                  </a:lnTo>
                  <a:lnTo>
                    <a:pt x="478459" y="1964867"/>
                  </a:lnTo>
                  <a:lnTo>
                    <a:pt x="449160" y="1960600"/>
                  </a:lnTo>
                  <a:lnTo>
                    <a:pt x="420395" y="1967598"/>
                  </a:lnTo>
                  <a:lnTo>
                    <a:pt x="124167" y="2284476"/>
                  </a:lnTo>
                  <a:lnTo>
                    <a:pt x="99860" y="2317153"/>
                  </a:lnTo>
                  <a:lnTo>
                    <a:pt x="82626" y="2353373"/>
                  </a:lnTo>
                  <a:lnTo>
                    <a:pt x="72821" y="2392261"/>
                  </a:lnTo>
                  <a:lnTo>
                    <a:pt x="70764" y="2432888"/>
                  </a:lnTo>
                  <a:lnTo>
                    <a:pt x="76796" y="2473160"/>
                  </a:lnTo>
                  <a:lnTo>
                    <a:pt x="90309" y="2510955"/>
                  </a:lnTo>
                  <a:lnTo>
                    <a:pt x="110934" y="2545384"/>
                  </a:lnTo>
                  <a:lnTo>
                    <a:pt x="138328" y="2575534"/>
                  </a:lnTo>
                  <a:lnTo>
                    <a:pt x="785964" y="3162465"/>
                  </a:lnTo>
                  <a:lnTo>
                    <a:pt x="816495" y="3185439"/>
                  </a:lnTo>
                  <a:lnTo>
                    <a:pt x="886358" y="3212350"/>
                  </a:lnTo>
                  <a:lnTo>
                    <a:pt x="924306" y="3215805"/>
                  </a:lnTo>
                  <a:lnTo>
                    <a:pt x="934605" y="3215805"/>
                  </a:lnTo>
                  <a:lnTo>
                    <a:pt x="974928" y="3209772"/>
                  </a:lnTo>
                  <a:lnTo>
                    <a:pt x="1012786" y="3196285"/>
                  </a:lnTo>
                  <a:lnTo>
                    <a:pt x="1047267" y="3175685"/>
                  </a:lnTo>
                  <a:lnTo>
                    <a:pt x="1077455" y="3148330"/>
                  </a:lnTo>
                  <a:lnTo>
                    <a:pt x="1652384" y="2515451"/>
                  </a:lnTo>
                  <a:lnTo>
                    <a:pt x="2282977" y="3086976"/>
                  </a:lnTo>
                  <a:lnTo>
                    <a:pt x="2316378" y="3111677"/>
                  </a:lnTo>
                  <a:lnTo>
                    <a:pt x="2353310" y="3129178"/>
                  </a:lnTo>
                  <a:lnTo>
                    <a:pt x="2392959" y="3139148"/>
                  </a:lnTo>
                  <a:lnTo>
                    <a:pt x="2434501" y="3141268"/>
                  </a:lnTo>
                  <a:lnTo>
                    <a:pt x="2475547" y="3135312"/>
                  </a:lnTo>
                  <a:lnTo>
                    <a:pt x="2514092" y="3121634"/>
                  </a:lnTo>
                  <a:lnTo>
                    <a:pt x="2549194" y="3100654"/>
                  </a:lnTo>
                  <a:lnTo>
                    <a:pt x="2579928" y="3072841"/>
                  </a:lnTo>
                  <a:lnTo>
                    <a:pt x="3162579" y="2432570"/>
                  </a:lnTo>
                  <a:lnTo>
                    <a:pt x="3190798" y="2393213"/>
                  </a:lnTo>
                  <a:lnTo>
                    <a:pt x="3208782" y="2349868"/>
                  </a:lnTo>
                  <a:lnTo>
                    <a:pt x="3216618" y="23043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9079" y="2780336"/>
              <a:ext cx="149282" cy="1490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895119" y="1449361"/>
              <a:ext cx="2947035" cy="3220720"/>
            </a:xfrm>
            <a:custGeom>
              <a:avLst/>
              <a:gdLst/>
              <a:ahLst/>
              <a:cxnLst/>
              <a:rect l="l" t="t" r="r" b="b"/>
              <a:pathLst>
                <a:path w="2947035" h="3220720">
                  <a:moveTo>
                    <a:pt x="1073492" y="581037"/>
                  </a:moveTo>
                  <a:lnTo>
                    <a:pt x="1066850" y="554101"/>
                  </a:lnTo>
                  <a:lnTo>
                    <a:pt x="1049807" y="531050"/>
                  </a:lnTo>
                  <a:lnTo>
                    <a:pt x="561416" y="90601"/>
                  </a:lnTo>
                  <a:lnTo>
                    <a:pt x="545096" y="80962"/>
                  </a:lnTo>
                  <a:lnTo>
                    <a:pt x="534657" y="74244"/>
                  </a:lnTo>
                  <a:lnTo>
                    <a:pt x="53733" y="79997"/>
                  </a:lnTo>
                  <a:lnTo>
                    <a:pt x="11671" y="100965"/>
                  </a:lnTo>
                  <a:lnTo>
                    <a:pt x="0" y="151320"/>
                  </a:lnTo>
                  <a:lnTo>
                    <a:pt x="6197" y="179082"/>
                  </a:lnTo>
                  <a:lnTo>
                    <a:pt x="21844" y="201637"/>
                  </a:lnTo>
                  <a:lnTo>
                    <a:pt x="44653" y="216776"/>
                  </a:lnTo>
                  <a:lnTo>
                    <a:pt x="72390" y="222313"/>
                  </a:lnTo>
                  <a:lnTo>
                    <a:pt x="73355" y="222313"/>
                  </a:lnTo>
                  <a:lnTo>
                    <a:pt x="73685" y="221996"/>
                  </a:lnTo>
                  <a:lnTo>
                    <a:pt x="481952" y="213868"/>
                  </a:lnTo>
                  <a:lnTo>
                    <a:pt x="952639" y="638352"/>
                  </a:lnTo>
                  <a:lnTo>
                    <a:pt x="988250" y="655828"/>
                  </a:lnTo>
                  <a:lnTo>
                    <a:pt x="1001229" y="656983"/>
                  </a:lnTo>
                  <a:lnTo>
                    <a:pt x="1015911" y="655485"/>
                  </a:lnTo>
                  <a:lnTo>
                    <a:pt x="1030135" y="651002"/>
                  </a:lnTo>
                  <a:lnTo>
                    <a:pt x="1043343" y="643559"/>
                  </a:lnTo>
                  <a:lnTo>
                    <a:pt x="1054950" y="633209"/>
                  </a:lnTo>
                  <a:lnTo>
                    <a:pt x="1069581" y="608520"/>
                  </a:lnTo>
                  <a:lnTo>
                    <a:pt x="1073492" y="581037"/>
                  </a:lnTo>
                  <a:close/>
                </a:path>
                <a:path w="2947035" h="3220720">
                  <a:moveTo>
                    <a:pt x="1180744" y="2582964"/>
                  </a:moveTo>
                  <a:lnTo>
                    <a:pt x="1174610" y="2555900"/>
                  </a:lnTo>
                  <a:lnTo>
                    <a:pt x="1157909" y="2532494"/>
                  </a:lnTo>
                  <a:lnTo>
                    <a:pt x="1133551" y="2517356"/>
                  </a:lnTo>
                  <a:lnTo>
                    <a:pt x="1106144" y="2512885"/>
                  </a:lnTo>
                  <a:lnTo>
                    <a:pt x="1079042" y="2519019"/>
                  </a:lnTo>
                  <a:lnTo>
                    <a:pt x="1055598" y="2535694"/>
                  </a:lnTo>
                  <a:lnTo>
                    <a:pt x="549884" y="3072765"/>
                  </a:lnTo>
                  <a:lnTo>
                    <a:pt x="194005" y="3076054"/>
                  </a:lnTo>
                  <a:lnTo>
                    <a:pt x="165925" y="3081985"/>
                  </a:lnTo>
                  <a:lnTo>
                    <a:pt x="143052" y="3097707"/>
                  </a:lnTo>
                  <a:lnTo>
                    <a:pt x="127723" y="3120834"/>
                  </a:lnTo>
                  <a:lnTo>
                    <a:pt x="122262" y="3148977"/>
                  </a:lnTo>
                  <a:lnTo>
                    <a:pt x="128143" y="3176981"/>
                  </a:lnTo>
                  <a:lnTo>
                    <a:pt x="143738" y="3199739"/>
                  </a:lnTo>
                  <a:lnTo>
                    <a:pt x="166687" y="3215030"/>
                  </a:lnTo>
                  <a:lnTo>
                    <a:pt x="194652" y="3220631"/>
                  </a:lnTo>
                  <a:lnTo>
                    <a:pt x="576541" y="3217087"/>
                  </a:lnTo>
                  <a:lnTo>
                    <a:pt x="604621" y="3211157"/>
                  </a:lnTo>
                  <a:lnTo>
                    <a:pt x="611403" y="3206496"/>
                  </a:lnTo>
                  <a:lnTo>
                    <a:pt x="615467" y="3205238"/>
                  </a:lnTo>
                  <a:lnTo>
                    <a:pt x="628421" y="3198114"/>
                  </a:lnTo>
                  <a:lnTo>
                    <a:pt x="639927" y="3188182"/>
                  </a:lnTo>
                  <a:lnTo>
                    <a:pt x="1161122" y="2634653"/>
                  </a:lnTo>
                  <a:lnTo>
                    <a:pt x="1176274" y="2610332"/>
                  </a:lnTo>
                  <a:lnTo>
                    <a:pt x="1180744" y="2582964"/>
                  </a:lnTo>
                  <a:close/>
                </a:path>
                <a:path w="2947035" h="3220720">
                  <a:moveTo>
                    <a:pt x="2947035" y="2264638"/>
                  </a:moveTo>
                  <a:lnTo>
                    <a:pt x="2942767" y="2247925"/>
                  </a:lnTo>
                  <a:lnTo>
                    <a:pt x="2940977" y="2239683"/>
                  </a:lnTo>
                  <a:lnTo>
                    <a:pt x="2940494" y="2238997"/>
                  </a:lnTo>
                  <a:lnTo>
                    <a:pt x="2940189" y="2237778"/>
                  </a:lnTo>
                  <a:lnTo>
                    <a:pt x="2933115" y="2228367"/>
                  </a:lnTo>
                  <a:lnTo>
                    <a:pt x="2925318" y="2217128"/>
                  </a:lnTo>
                  <a:lnTo>
                    <a:pt x="2924048" y="2216289"/>
                  </a:lnTo>
                  <a:lnTo>
                    <a:pt x="2922905" y="2214765"/>
                  </a:lnTo>
                  <a:lnTo>
                    <a:pt x="2205037" y="1574203"/>
                  </a:lnTo>
                  <a:lnTo>
                    <a:pt x="2843809" y="816254"/>
                  </a:lnTo>
                  <a:lnTo>
                    <a:pt x="2844088" y="816000"/>
                  </a:lnTo>
                  <a:lnTo>
                    <a:pt x="2844228" y="815746"/>
                  </a:lnTo>
                  <a:lnTo>
                    <a:pt x="2845371" y="814400"/>
                  </a:lnTo>
                  <a:lnTo>
                    <a:pt x="2850248" y="805510"/>
                  </a:lnTo>
                  <a:lnTo>
                    <a:pt x="2856725" y="795909"/>
                  </a:lnTo>
                  <a:lnTo>
                    <a:pt x="2857169" y="793724"/>
                  </a:lnTo>
                  <a:lnTo>
                    <a:pt x="2858655" y="791184"/>
                  </a:lnTo>
                  <a:lnTo>
                    <a:pt x="2858833" y="789851"/>
                  </a:lnTo>
                  <a:lnTo>
                    <a:pt x="2859176" y="789228"/>
                  </a:lnTo>
                  <a:lnTo>
                    <a:pt x="2860116" y="780415"/>
                  </a:lnTo>
                  <a:lnTo>
                    <a:pt x="2860675" y="776401"/>
                  </a:lnTo>
                  <a:lnTo>
                    <a:pt x="2862427" y="767816"/>
                  </a:lnTo>
                  <a:lnTo>
                    <a:pt x="2862084" y="766165"/>
                  </a:lnTo>
                  <a:lnTo>
                    <a:pt x="2862427" y="763714"/>
                  </a:lnTo>
                  <a:lnTo>
                    <a:pt x="2862072" y="762342"/>
                  </a:lnTo>
                  <a:lnTo>
                    <a:pt x="2862148" y="761669"/>
                  </a:lnTo>
                  <a:lnTo>
                    <a:pt x="2859811" y="753503"/>
                  </a:lnTo>
                  <a:lnTo>
                    <a:pt x="2858338" y="747699"/>
                  </a:lnTo>
                  <a:lnTo>
                    <a:pt x="2856725" y="739711"/>
                  </a:lnTo>
                  <a:lnTo>
                    <a:pt x="2856052" y="738733"/>
                  </a:lnTo>
                  <a:lnTo>
                    <a:pt x="2855582" y="736854"/>
                  </a:lnTo>
                  <a:lnTo>
                    <a:pt x="2854756" y="735774"/>
                  </a:lnTo>
                  <a:lnTo>
                    <a:pt x="2854553" y="735025"/>
                  </a:lnTo>
                  <a:lnTo>
                    <a:pt x="2848165" y="727011"/>
                  </a:lnTo>
                  <a:lnTo>
                    <a:pt x="2847683" y="726351"/>
                  </a:lnTo>
                  <a:lnTo>
                    <a:pt x="2841193" y="716737"/>
                  </a:lnTo>
                  <a:lnTo>
                    <a:pt x="2839720" y="715759"/>
                  </a:lnTo>
                  <a:lnTo>
                    <a:pt x="2838297" y="713841"/>
                  </a:lnTo>
                  <a:lnTo>
                    <a:pt x="2056815" y="18313"/>
                  </a:lnTo>
                  <a:lnTo>
                    <a:pt x="2046490" y="12280"/>
                  </a:lnTo>
                  <a:lnTo>
                    <a:pt x="2036470" y="5588"/>
                  </a:lnTo>
                  <a:lnTo>
                    <a:pt x="2034324" y="5168"/>
                  </a:lnTo>
                  <a:lnTo>
                    <a:pt x="2031961" y="3771"/>
                  </a:lnTo>
                  <a:lnTo>
                    <a:pt x="2017471" y="1790"/>
                  </a:lnTo>
                  <a:lnTo>
                    <a:pt x="2008555" y="0"/>
                  </a:lnTo>
                  <a:lnTo>
                    <a:pt x="2004796" y="50"/>
                  </a:lnTo>
                  <a:lnTo>
                    <a:pt x="2004453" y="0"/>
                  </a:lnTo>
                  <a:lnTo>
                    <a:pt x="2004225" y="63"/>
                  </a:lnTo>
                  <a:lnTo>
                    <a:pt x="1560068" y="5791"/>
                  </a:lnTo>
                  <a:lnTo>
                    <a:pt x="1531988" y="11899"/>
                  </a:lnTo>
                  <a:lnTo>
                    <a:pt x="1509153" y="27711"/>
                  </a:lnTo>
                  <a:lnTo>
                    <a:pt x="1493926" y="50876"/>
                  </a:lnTo>
                  <a:lnTo>
                    <a:pt x="1488643" y="79032"/>
                  </a:lnTo>
                  <a:lnTo>
                    <a:pt x="1494663" y="106845"/>
                  </a:lnTo>
                  <a:lnTo>
                    <a:pt x="1510233" y="129514"/>
                  </a:lnTo>
                  <a:lnTo>
                    <a:pt x="1533118" y="144767"/>
                  </a:lnTo>
                  <a:lnTo>
                    <a:pt x="1561033" y="150355"/>
                  </a:lnTo>
                  <a:lnTo>
                    <a:pt x="1981276" y="144945"/>
                  </a:lnTo>
                  <a:lnTo>
                    <a:pt x="2599906" y="695528"/>
                  </a:lnTo>
                  <a:lnTo>
                    <a:pt x="2355062" y="695528"/>
                  </a:lnTo>
                  <a:lnTo>
                    <a:pt x="2326919" y="701217"/>
                  </a:lnTo>
                  <a:lnTo>
                    <a:pt x="2303907" y="716737"/>
                  </a:lnTo>
                  <a:lnTo>
                    <a:pt x="2288375" y="739711"/>
                  </a:lnTo>
                  <a:lnTo>
                    <a:pt x="2282672" y="767816"/>
                  </a:lnTo>
                  <a:lnTo>
                    <a:pt x="2288375" y="795909"/>
                  </a:lnTo>
                  <a:lnTo>
                    <a:pt x="2303907" y="818896"/>
                  </a:lnTo>
                  <a:lnTo>
                    <a:pt x="2326919" y="834402"/>
                  </a:lnTo>
                  <a:lnTo>
                    <a:pt x="2355062" y="840092"/>
                  </a:lnTo>
                  <a:lnTo>
                    <a:pt x="2634526" y="840092"/>
                  </a:lnTo>
                  <a:lnTo>
                    <a:pt x="2063254" y="1517954"/>
                  </a:lnTo>
                  <a:lnTo>
                    <a:pt x="2061133" y="1521802"/>
                  </a:lnTo>
                  <a:lnTo>
                    <a:pt x="1718030" y="1521802"/>
                  </a:lnTo>
                  <a:lnTo>
                    <a:pt x="1689900" y="1527505"/>
                  </a:lnTo>
                  <a:lnTo>
                    <a:pt x="1666875" y="1543011"/>
                  </a:lnTo>
                  <a:lnTo>
                    <a:pt x="1651342" y="1565986"/>
                  </a:lnTo>
                  <a:lnTo>
                    <a:pt x="1645653" y="1594091"/>
                  </a:lnTo>
                  <a:lnTo>
                    <a:pt x="1651342" y="1622196"/>
                  </a:lnTo>
                  <a:lnTo>
                    <a:pt x="1666875" y="1645170"/>
                  </a:lnTo>
                  <a:lnTo>
                    <a:pt x="1689900" y="1660677"/>
                  </a:lnTo>
                  <a:lnTo>
                    <a:pt x="1718030" y="1666379"/>
                  </a:lnTo>
                  <a:lnTo>
                    <a:pt x="2090851" y="1666379"/>
                  </a:lnTo>
                  <a:lnTo>
                    <a:pt x="2688653" y="2199805"/>
                  </a:lnTo>
                  <a:lnTo>
                    <a:pt x="2428417" y="2204478"/>
                  </a:lnTo>
                  <a:lnTo>
                    <a:pt x="2377656" y="2226564"/>
                  </a:lnTo>
                  <a:lnTo>
                    <a:pt x="2357310" y="2278049"/>
                  </a:lnTo>
                  <a:lnTo>
                    <a:pt x="2363368" y="2305812"/>
                  </a:lnTo>
                  <a:lnTo>
                    <a:pt x="2379027" y="2328367"/>
                  </a:lnTo>
                  <a:lnTo>
                    <a:pt x="2401925" y="2343518"/>
                  </a:lnTo>
                  <a:lnTo>
                    <a:pt x="2429700" y="2349055"/>
                  </a:lnTo>
                  <a:lnTo>
                    <a:pt x="2713317" y="2343950"/>
                  </a:lnTo>
                  <a:lnTo>
                    <a:pt x="2141867" y="3000044"/>
                  </a:lnTo>
                  <a:lnTo>
                    <a:pt x="1680070" y="2997352"/>
                  </a:lnTo>
                  <a:lnTo>
                    <a:pt x="1629041" y="3018396"/>
                  </a:lnTo>
                  <a:lnTo>
                    <a:pt x="1607680" y="3069310"/>
                  </a:lnTo>
                  <a:lnTo>
                    <a:pt x="1614449" y="3097974"/>
                  </a:lnTo>
                  <a:lnTo>
                    <a:pt x="1632661" y="3122193"/>
                  </a:lnTo>
                  <a:lnTo>
                    <a:pt x="1658404" y="3139021"/>
                  </a:lnTo>
                  <a:lnTo>
                    <a:pt x="1687791" y="3145447"/>
                  </a:lnTo>
                  <a:lnTo>
                    <a:pt x="2174252" y="3144812"/>
                  </a:lnTo>
                  <a:lnTo>
                    <a:pt x="2164918" y="3144812"/>
                  </a:lnTo>
                  <a:lnTo>
                    <a:pt x="2167928" y="3144240"/>
                  </a:lnTo>
                  <a:lnTo>
                    <a:pt x="2217318" y="3130842"/>
                  </a:lnTo>
                  <a:lnTo>
                    <a:pt x="2927591" y="2317915"/>
                  </a:lnTo>
                  <a:lnTo>
                    <a:pt x="2928696" y="2316924"/>
                  </a:lnTo>
                  <a:lnTo>
                    <a:pt x="2935274" y="2305710"/>
                  </a:lnTo>
                  <a:lnTo>
                    <a:pt x="2941815" y="2295664"/>
                  </a:lnTo>
                  <a:lnTo>
                    <a:pt x="2942094" y="2294115"/>
                  </a:lnTo>
                  <a:lnTo>
                    <a:pt x="2943275" y="2292108"/>
                  </a:lnTo>
                  <a:lnTo>
                    <a:pt x="2945549" y="2275433"/>
                  </a:lnTo>
                  <a:lnTo>
                    <a:pt x="2947035" y="2267445"/>
                  </a:lnTo>
                  <a:lnTo>
                    <a:pt x="2946793" y="2266365"/>
                  </a:lnTo>
                  <a:lnTo>
                    <a:pt x="2947035" y="226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333416" y="6673046"/>
            <a:ext cx="3324225" cy="1123315"/>
            <a:chOff x="1333416" y="6673046"/>
            <a:chExt cx="3324225" cy="1123315"/>
          </a:xfrm>
        </p:grpSpPr>
        <p:sp>
          <p:nvSpPr>
            <p:cNvPr id="22" name="object 22"/>
            <p:cNvSpPr/>
            <p:nvPr/>
          </p:nvSpPr>
          <p:spPr>
            <a:xfrm>
              <a:off x="1466742" y="6743410"/>
              <a:ext cx="3098165" cy="230504"/>
            </a:xfrm>
            <a:custGeom>
              <a:avLst/>
              <a:gdLst/>
              <a:ahLst/>
              <a:cxnLst/>
              <a:rect l="l" t="t" r="r" b="b"/>
              <a:pathLst>
                <a:path w="3098165" h="230504">
                  <a:moveTo>
                    <a:pt x="548673" y="230509"/>
                  </a:moveTo>
                  <a:lnTo>
                    <a:pt x="397892" y="230316"/>
                  </a:lnTo>
                  <a:lnTo>
                    <a:pt x="297804" y="230032"/>
                  </a:lnTo>
                  <a:lnTo>
                    <a:pt x="198102" y="229610"/>
                  </a:lnTo>
                  <a:lnTo>
                    <a:pt x="98822" y="229037"/>
                  </a:lnTo>
                  <a:lnTo>
                    <a:pt x="0" y="228300"/>
                  </a:lnTo>
                  <a:lnTo>
                    <a:pt x="40537" y="191741"/>
                  </a:lnTo>
                  <a:lnTo>
                    <a:pt x="81145" y="157132"/>
                  </a:lnTo>
                  <a:lnTo>
                    <a:pt x="121291" y="124093"/>
                  </a:lnTo>
                  <a:lnTo>
                    <a:pt x="160446" y="92242"/>
                  </a:lnTo>
                  <a:lnTo>
                    <a:pt x="198078" y="61197"/>
                  </a:lnTo>
                  <a:lnTo>
                    <a:pt x="233656" y="30577"/>
                  </a:lnTo>
                  <a:lnTo>
                    <a:pt x="266650" y="0"/>
                  </a:lnTo>
                  <a:lnTo>
                    <a:pt x="3097748" y="49163"/>
                  </a:lnTo>
                  <a:lnTo>
                    <a:pt x="3052105" y="78990"/>
                  </a:lnTo>
                  <a:lnTo>
                    <a:pt x="2824354" y="228300"/>
                  </a:lnTo>
                  <a:lnTo>
                    <a:pt x="2725564" y="227563"/>
                  </a:lnTo>
                  <a:lnTo>
                    <a:pt x="2626313" y="226990"/>
                  </a:lnTo>
                  <a:lnTo>
                    <a:pt x="2526638" y="226568"/>
                  </a:lnTo>
                  <a:lnTo>
                    <a:pt x="2426574" y="226285"/>
                  </a:lnTo>
                  <a:lnTo>
                    <a:pt x="2326157" y="226127"/>
                  </a:lnTo>
                  <a:lnTo>
                    <a:pt x="2174943" y="226100"/>
                  </a:lnTo>
                  <a:lnTo>
                    <a:pt x="2023133" y="226285"/>
                  </a:lnTo>
                  <a:lnTo>
                    <a:pt x="1819994" y="226789"/>
                  </a:lnTo>
                  <a:lnTo>
                    <a:pt x="902902" y="230095"/>
                  </a:lnTo>
                  <a:lnTo>
                    <a:pt x="700126" y="230461"/>
                  </a:lnTo>
                  <a:lnTo>
                    <a:pt x="548673" y="230509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02910" y="6803328"/>
              <a:ext cx="322580" cy="894715"/>
            </a:xfrm>
            <a:custGeom>
              <a:avLst/>
              <a:gdLst/>
              <a:ahLst/>
              <a:cxnLst/>
              <a:rect l="l" t="t" r="r" b="b"/>
              <a:pathLst>
                <a:path w="322579" h="894715">
                  <a:moveTo>
                    <a:pt x="446" y="894152"/>
                  </a:moveTo>
                  <a:lnTo>
                    <a:pt x="1167" y="847509"/>
                  </a:lnTo>
                  <a:lnTo>
                    <a:pt x="1636" y="800060"/>
                  </a:lnTo>
                  <a:lnTo>
                    <a:pt x="1888" y="751882"/>
                  </a:lnTo>
                  <a:lnTo>
                    <a:pt x="1956" y="703053"/>
                  </a:lnTo>
                  <a:lnTo>
                    <a:pt x="1876" y="653652"/>
                  </a:lnTo>
                  <a:lnTo>
                    <a:pt x="1682" y="603756"/>
                  </a:lnTo>
                  <a:lnTo>
                    <a:pt x="446" y="400792"/>
                  </a:lnTo>
                  <a:lnTo>
                    <a:pt x="194" y="349596"/>
                  </a:lnTo>
                  <a:lnTo>
                    <a:pt x="34" y="298375"/>
                  </a:lnTo>
                  <a:lnTo>
                    <a:pt x="0" y="247206"/>
                  </a:lnTo>
                  <a:lnTo>
                    <a:pt x="125" y="196167"/>
                  </a:lnTo>
                  <a:lnTo>
                    <a:pt x="446" y="145338"/>
                  </a:lnTo>
                  <a:lnTo>
                    <a:pt x="51036" y="124903"/>
                  </a:lnTo>
                  <a:lnTo>
                    <a:pt x="98962" y="104968"/>
                  </a:lnTo>
                  <a:lnTo>
                    <a:pt x="144899" y="85168"/>
                  </a:lnTo>
                  <a:lnTo>
                    <a:pt x="189522" y="65136"/>
                  </a:lnTo>
                  <a:lnTo>
                    <a:pt x="233507" y="44508"/>
                  </a:lnTo>
                  <a:lnTo>
                    <a:pt x="277530" y="22917"/>
                  </a:lnTo>
                  <a:lnTo>
                    <a:pt x="322266" y="0"/>
                  </a:lnTo>
                  <a:lnTo>
                    <a:pt x="308474" y="732836"/>
                  </a:lnTo>
                  <a:lnTo>
                    <a:pt x="446" y="89415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98393" y="6948666"/>
              <a:ext cx="2935605" cy="782320"/>
            </a:xfrm>
            <a:custGeom>
              <a:avLst/>
              <a:gdLst/>
              <a:ahLst/>
              <a:cxnLst/>
              <a:rect l="l" t="t" r="r" b="b"/>
              <a:pathLst>
                <a:path w="2935604" h="782320">
                  <a:moveTo>
                    <a:pt x="2826806" y="782307"/>
                  </a:moveTo>
                  <a:lnTo>
                    <a:pt x="108192" y="782307"/>
                  </a:lnTo>
                  <a:lnTo>
                    <a:pt x="66202" y="773742"/>
                  </a:lnTo>
                  <a:lnTo>
                    <a:pt x="31798" y="750427"/>
                  </a:lnTo>
                  <a:lnTo>
                    <a:pt x="8543" y="715936"/>
                  </a:lnTo>
                  <a:lnTo>
                    <a:pt x="0" y="673841"/>
                  </a:lnTo>
                  <a:lnTo>
                    <a:pt x="0" y="108466"/>
                  </a:lnTo>
                  <a:lnTo>
                    <a:pt x="8543" y="66370"/>
                  </a:lnTo>
                  <a:lnTo>
                    <a:pt x="31798" y="31879"/>
                  </a:lnTo>
                  <a:lnTo>
                    <a:pt x="66202" y="8565"/>
                  </a:lnTo>
                  <a:lnTo>
                    <a:pt x="108192" y="0"/>
                  </a:lnTo>
                  <a:lnTo>
                    <a:pt x="770222" y="0"/>
                  </a:lnTo>
                  <a:lnTo>
                    <a:pt x="2826806" y="0"/>
                  </a:lnTo>
                  <a:lnTo>
                    <a:pt x="2868796" y="8565"/>
                  </a:lnTo>
                  <a:lnTo>
                    <a:pt x="2903200" y="31879"/>
                  </a:lnTo>
                  <a:lnTo>
                    <a:pt x="2926456" y="66370"/>
                  </a:lnTo>
                  <a:lnTo>
                    <a:pt x="2934999" y="108465"/>
                  </a:lnTo>
                  <a:lnTo>
                    <a:pt x="2934999" y="673841"/>
                  </a:lnTo>
                  <a:lnTo>
                    <a:pt x="2926456" y="715936"/>
                  </a:lnTo>
                  <a:lnTo>
                    <a:pt x="2903200" y="750427"/>
                  </a:lnTo>
                  <a:lnTo>
                    <a:pt x="2868796" y="773742"/>
                  </a:lnTo>
                  <a:lnTo>
                    <a:pt x="2826806" y="782307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33411" y="6878611"/>
              <a:ext cx="3065145" cy="917575"/>
            </a:xfrm>
            <a:custGeom>
              <a:avLst/>
              <a:gdLst/>
              <a:ahLst/>
              <a:cxnLst/>
              <a:rect l="l" t="t" r="r" b="b"/>
              <a:pathLst>
                <a:path w="3065145" h="917575">
                  <a:moveTo>
                    <a:pt x="2610726" y="602246"/>
                  </a:moveTo>
                  <a:lnTo>
                    <a:pt x="2605621" y="576910"/>
                  </a:lnTo>
                  <a:lnTo>
                    <a:pt x="2591689" y="556196"/>
                  </a:lnTo>
                  <a:lnTo>
                    <a:pt x="2571026" y="542226"/>
                  </a:lnTo>
                  <a:lnTo>
                    <a:pt x="2545753" y="537108"/>
                  </a:lnTo>
                  <a:lnTo>
                    <a:pt x="2054440" y="537108"/>
                  </a:lnTo>
                  <a:lnTo>
                    <a:pt x="2029155" y="542226"/>
                  </a:lnTo>
                  <a:lnTo>
                    <a:pt x="2008505" y="556196"/>
                  </a:lnTo>
                  <a:lnTo>
                    <a:pt x="1994573" y="576910"/>
                  </a:lnTo>
                  <a:lnTo>
                    <a:pt x="1989455" y="602246"/>
                  </a:lnTo>
                  <a:lnTo>
                    <a:pt x="1994573" y="627595"/>
                  </a:lnTo>
                  <a:lnTo>
                    <a:pt x="2008505" y="648296"/>
                  </a:lnTo>
                  <a:lnTo>
                    <a:pt x="2029155" y="662266"/>
                  </a:lnTo>
                  <a:lnTo>
                    <a:pt x="2054440" y="667397"/>
                  </a:lnTo>
                  <a:lnTo>
                    <a:pt x="2545753" y="667397"/>
                  </a:lnTo>
                  <a:lnTo>
                    <a:pt x="2571026" y="662266"/>
                  </a:lnTo>
                  <a:lnTo>
                    <a:pt x="2591689" y="648296"/>
                  </a:lnTo>
                  <a:lnTo>
                    <a:pt x="2605621" y="627595"/>
                  </a:lnTo>
                  <a:lnTo>
                    <a:pt x="2610726" y="602246"/>
                  </a:lnTo>
                  <a:close/>
                </a:path>
                <a:path w="3065145" h="917575">
                  <a:moveTo>
                    <a:pt x="3064954" y="82969"/>
                  </a:moveTo>
                  <a:lnTo>
                    <a:pt x="3060623" y="38150"/>
                  </a:lnTo>
                  <a:lnTo>
                    <a:pt x="3046755" y="14211"/>
                  </a:lnTo>
                  <a:lnTo>
                    <a:pt x="3022054" y="4876"/>
                  </a:lnTo>
                  <a:lnTo>
                    <a:pt x="2985236" y="3860"/>
                  </a:lnTo>
                  <a:lnTo>
                    <a:pt x="2934995" y="4914"/>
                  </a:lnTo>
                  <a:lnTo>
                    <a:pt x="835202" y="4914"/>
                  </a:lnTo>
                  <a:lnTo>
                    <a:pt x="809917" y="10045"/>
                  </a:lnTo>
                  <a:lnTo>
                    <a:pt x="789266" y="24003"/>
                  </a:lnTo>
                  <a:lnTo>
                    <a:pt x="775335" y="44716"/>
                  </a:lnTo>
                  <a:lnTo>
                    <a:pt x="770216" y="70065"/>
                  </a:lnTo>
                  <a:lnTo>
                    <a:pt x="775335" y="95402"/>
                  </a:lnTo>
                  <a:lnTo>
                    <a:pt x="789266" y="116116"/>
                  </a:lnTo>
                  <a:lnTo>
                    <a:pt x="809917" y="130073"/>
                  </a:lnTo>
                  <a:lnTo>
                    <a:pt x="835202" y="135204"/>
                  </a:lnTo>
                  <a:lnTo>
                    <a:pt x="2891777" y="135204"/>
                  </a:lnTo>
                  <a:lnTo>
                    <a:pt x="2908363" y="138684"/>
                  </a:lnTo>
                  <a:lnTo>
                    <a:pt x="2922130" y="148107"/>
                  </a:lnTo>
                  <a:lnTo>
                    <a:pt x="2931528" y="161899"/>
                  </a:lnTo>
                  <a:lnTo>
                    <a:pt x="2934995" y="178523"/>
                  </a:lnTo>
                  <a:lnTo>
                    <a:pt x="2934995" y="743902"/>
                  </a:lnTo>
                  <a:lnTo>
                    <a:pt x="2931528" y="760526"/>
                  </a:lnTo>
                  <a:lnTo>
                    <a:pt x="2922130" y="774319"/>
                  </a:lnTo>
                  <a:lnTo>
                    <a:pt x="2908363" y="783742"/>
                  </a:lnTo>
                  <a:lnTo>
                    <a:pt x="2891777" y="787222"/>
                  </a:lnTo>
                  <a:lnTo>
                    <a:pt x="173164" y="787222"/>
                  </a:lnTo>
                  <a:lnTo>
                    <a:pt x="156591" y="783742"/>
                  </a:lnTo>
                  <a:lnTo>
                    <a:pt x="142824" y="774319"/>
                  </a:lnTo>
                  <a:lnTo>
                    <a:pt x="133426" y="760526"/>
                  </a:lnTo>
                  <a:lnTo>
                    <a:pt x="129959" y="743902"/>
                  </a:lnTo>
                  <a:lnTo>
                    <a:pt x="129959" y="178523"/>
                  </a:lnTo>
                  <a:lnTo>
                    <a:pt x="133426" y="161899"/>
                  </a:lnTo>
                  <a:lnTo>
                    <a:pt x="142824" y="148107"/>
                  </a:lnTo>
                  <a:lnTo>
                    <a:pt x="156591" y="138684"/>
                  </a:lnTo>
                  <a:lnTo>
                    <a:pt x="173164" y="135204"/>
                  </a:lnTo>
                  <a:lnTo>
                    <a:pt x="507555" y="135204"/>
                  </a:lnTo>
                  <a:lnTo>
                    <a:pt x="532841" y="130073"/>
                  </a:lnTo>
                  <a:lnTo>
                    <a:pt x="567423" y="95402"/>
                  </a:lnTo>
                  <a:lnTo>
                    <a:pt x="567423" y="44716"/>
                  </a:lnTo>
                  <a:lnTo>
                    <a:pt x="532841" y="10045"/>
                  </a:lnTo>
                  <a:lnTo>
                    <a:pt x="125044" y="0"/>
                  </a:lnTo>
                  <a:lnTo>
                    <a:pt x="75438" y="9372"/>
                  </a:lnTo>
                  <a:lnTo>
                    <a:pt x="39852" y="35229"/>
                  </a:lnTo>
                  <a:lnTo>
                    <a:pt x="16560" y="74269"/>
                  </a:lnTo>
                  <a:lnTo>
                    <a:pt x="3848" y="123151"/>
                  </a:lnTo>
                  <a:lnTo>
                    <a:pt x="0" y="178523"/>
                  </a:lnTo>
                  <a:lnTo>
                    <a:pt x="0" y="743902"/>
                  </a:lnTo>
                  <a:lnTo>
                    <a:pt x="6184" y="789940"/>
                  </a:lnTo>
                  <a:lnTo>
                    <a:pt x="23647" y="831380"/>
                  </a:lnTo>
                  <a:lnTo>
                    <a:pt x="50723" y="866546"/>
                  </a:lnTo>
                  <a:lnTo>
                    <a:pt x="85775" y="893737"/>
                  </a:lnTo>
                  <a:lnTo>
                    <a:pt x="127139" y="911288"/>
                  </a:lnTo>
                  <a:lnTo>
                    <a:pt x="173164" y="917511"/>
                  </a:lnTo>
                  <a:lnTo>
                    <a:pt x="2910167" y="917511"/>
                  </a:lnTo>
                  <a:lnTo>
                    <a:pt x="2954731" y="911326"/>
                  </a:lnTo>
                  <a:lnTo>
                    <a:pt x="2992666" y="893876"/>
                  </a:lnTo>
                  <a:lnTo>
                    <a:pt x="3023311" y="866775"/>
                  </a:lnTo>
                  <a:lnTo>
                    <a:pt x="3046006" y="831659"/>
                  </a:lnTo>
                  <a:lnTo>
                    <a:pt x="3060103" y="790155"/>
                  </a:lnTo>
                  <a:lnTo>
                    <a:pt x="3064954" y="743902"/>
                  </a:lnTo>
                  <a:lnTo>
                    <a:pt x="3064954" y="829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0617" y="7412335"/>
              <a:ext cx="136696" cy="13704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88770" y="6673049"/>
              <a:ext cx="3268979" cy="1109980"/>
            </a:xfrm>
            <a:custGeom>
              <a:avLst/>
              <a:gdLst/>
              <a:ahLst/>
              <a:cxnLst/>
              <a:rect l="l" t="t" r="r" b="b"/>
              <a:pathLst>
                <a:path w="3268979" h="1109979">
                  <a:moveTo>
                    <a:pt x="3268586" y="68211"/>
                  </a:moveTo>
                  <a:lnTo>
                    <a:pt x="3267684" y="64782"/>
                  </a:lnTo>
                  <a:lnTo>
                    <a:pt x="3265068" y="44716"/>
                  </a:lnTo>
                  <a:lnTo>
                    <a:pt x="3254489" y="22745"/>
                  </a:lnTo>
                  <a:lnTo>
                    <a:pt x="3236772" y="7899"/>
                  </a:lnTo>
                  <a:lnTo>
                    <a:pt x="3211880" y="2463"/>
                  </a:lnTo>
                  <a:lnTo>
                    <a:pt x="353199" y="0"/>
                  </a:lnTo>
                  <a:lnTo>
                    <a:pt x="347154" y="1231"/>
                  </a:lnTo>
                  <a:lnTo>
                    <a:pt x="332651" y="1498"/>
                  </a:lnTo>
                  <a:lnTo>
                    <a:pt x="307530" y="12598"/>
                  </a:lnTo>
                  <a:lnTo>
                    <a:pt x="9613" y="220319"/>
                  </a:lnTo>
                  <a:lnTo>
                    <a:pt x="3009" y="233095"/>
                  </a:lnTo>
                  <a:lnTo>
                    <a:pt x="0" y="253695"/>
                  </a:lnTo>
                  <a:lnTo>
                    <a:pt x="3022" y="278257"/>
                  </a:lnTo>
                  <a:lnTo>
                    <a:pt x="26847" y="316433"/>
                  </a:lnTo>
                  <a:lnTo>
                    <a:pt x="75514" y="332155"/>
                  </a:lnTo>
                  <a:lnTo>
                    <a:pt x="84632" y="331012"/>
                  </a:lnTo>
                  <a:lnTo>
                    <a:pt x="93560" y="328549"/>
                  </a:lnTo>
                  <a:lnTo>
                    <a:pt x="102196" y="324815"/>
                  </a:lnTo>
                  <a:lnTo>
                    <a:pt x="110451" y="319874"/>
                  </a:lnTo>
                  <a:lnTo>
                    <a:pt x="368655" y="138303"/>
                  </a:lnTo>
                  <a:lnTo>
                    <a:pt x="2994634" y="140563"/>
                  </a:lnTo>
                  <a:lnTo>
                    <a:pt x="2865844" y="211709"/>
                  </a:lnTo>
                  <a:lnTo>
                    <a:pt x="2845079" y="229476"/>
                  </a:lnTo>
                  <a:lnTo>
                    <a:pt x="2833052" y="253072"/>
                  </a:lnTo>
                  <a:lnTo>
                    <a:pt x="2830677" y="279501"/>
                  </a:lnTo>
                  <a:lnTo>
                    <a:pt x="2838881" y="305739"/>
                  </a:lnTo>
                  <a:lnTo>
                    <a:pt x="2850210" y="320890"/>
                  </a:lnTo>
                  <a:lnTo>
                    <a:pt x="2864701" y="332079"/>
                  </a:lnTo>
                  <a:lnTo>
                    <a:pt x="2881376" y="339001"/>
                  </a:lnTo>
                  <a:lnTo>
                    <a:pt x="2899257" y="341376"/>
                  </a:lnTo>
                  <a:lnTo>
                    <a:pt x="2907754" y="340855"/>
                  </a:lnTo>
                  <a:lnTo>
                    <a:pt x="2916186" y="339267"/>
                  </a:lnTo>
                  <a:lnTo>
                    <a:pt x="2924518" y="336588"/>
                  </a:lnTo>
                  <a:lnTo>
                    <a:pt x="2932658" y="332778"/>
                  </a:lnTo>
                  <a:lnTo>
                    <a:pt x="3130664" y="223405"/>
                  </a:lnTo>
                  <a:lnTo>
                    <a:pt x="3130664" y="834529"/>
                  </a:lnTo>
                  <a:lnTo>
                    <a:pt x="2867075" y="980186"/>
                  </a:lnTo>
                  <a:lnTo>
                    <a:pt x="2846311" y="997953"/>
                  </a:lnTo>
                  <a:lnTo>
                    <a:pt x="2834284" y="1021562"/>
                  </a:lnTo>
                  <a:lnTo>
                    <a:pt x="2831909" y="1047991"/>
                  </a:lnTo>
                  <a:lnTo>
                    <a:pt x="2840101" y="1074216"/>
                  </a:lnTo>
                  <a:lnTo>
                    <a:pt x="2851429" y="1089380"/>
                  </a:lnTo>
                  <a:lnTo>
                    <a:pt x="2865920" y="1100569"/>
                  </a:lnTo>
                  <a:lnTo>
                    <a:pt x="2882595" y="1107490"/>
                  </a:lnTo>
                  <a:lnTo>
                    <a:pt x="2900476" y="1109853"/>
                  </a:lnTo>
                  <a:lnTo>
                    <a:pt x="2908973" y="1109332"/>
                  </a:lnTo>
                  <a:lnTo>
                    <a:pt x="3233026" y="935939"/>
                  </a:lnTo>
                  <a:lnTo>
                    <a:pt x="3265830" y="894575"/>
                  </a:lnTo>
                  <a:lnTo>
                    <a:pt x="3268205" y="868146"/>
                  </a:lnTo>
                  <a:lnTo>
                    <a:pt x="3267735" y="866673"/>
                  </a:lnTo>
                  <a:lnTo>
                    <a:pt x="3268586" y="862507"/>
                  </a:lnTo>
                  <a:lnTo>
                    <a:pt x="3268586" y="71589"/>
                  </a:lnTo>
                  <a:lnTo>
                    <a:pt x="3268586" y="682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5895982" y="2077805"/>
            <a:ext cx="2791460" cy="938530"/>
            <a:chOff x="5895982" y="2077805"/>
            <a:chExt cx="2791460" cy="938530"/>
          </a:xfrm>
        </p:grpSpPr>
        <p:sp>
          <p:nvSpPr>
            <p:cNvPr id="29" name="object 29"/>
            <p:cNvSpPr/>
            <p:nvPr/>
          </p:nvSpPr>
          <p:spPr>
            <a:xfrm>
              <a:off x="6007922" y="2136588"/>
              <a:ext cx="2600960" cy="193040"/>
            </a:xfrm>
            <a:custGeom>
              <a:avLst/>
              <a:gdLst/>
              <a:ahLst/>
              <a:cxnLst/>
              <a:rect l="l" t="t" r="r" b="b"/>
              <a:pathLst>
                <a:path w="2600959" h="193039">
                  <a:moveTo>
                    <a:pt x="499390" y="192576"/>
                  </a:moveTo>
                  <a:lnTo>
                    <a:pt x="398638" y="192517"/>
                  </a:lnTo>
                  <a:lnTo>
                    <a:pt x="298273" y="192321"/>
                  </a:lnTo>
                  <a:lnTo>
                    <a:pt x="198345" y="191968"/>
                  </a:lnTo>
                  <a:lnTo>
                    <a:pt x="98904" y="191442"/>
                  </a:lnTo>
                  <a:lnTo>
                    <a:pt x="0" y="190724"/>
                  </a:lnTo>
                  <a:lnTo>
                    <a:pt x="39725" y="155258"/>
                  </a:lnTo>
                  <a:lnTo>
                    <a:pt x="79430" y="121939"/>
                  </a:lnTo>
                  <a:lnTo>
                    <a:pt x="155944" y="59714"/>
                  </a:lnTo>
                  <a:lnTo>
                    <a:pt x="191338" y="29796"/>
                  </a:lnTo>
                  <a:lnTo>
                    <a:pt x="223880" y="0"/>
                  </a:lnTo>
                  <a:lnTo>
                    <a:pt x="2600868" y="41071"/>
                  </a:lnTo>
                  <a:lnTo>
                    <a:pt x="2554885" y="70977"/>
                  </a:lnTo>
                  <a:lnTo>
                    <a:pt x="2371326" y="190724"/>
                  </a:lnTo>
                  <a:lnTo>
                    <a:pt x="2272454" y="190006"/>
                  </a:lnTo>
                  <a:lnTo>
                    <a:pt x="2173041" y="189480"/>
                  </a:lnTo>
                  <a:lnTo>
                    <a:pt x="2073139" y="189127"/>
                  </a:lnTo>
                  <a:lnTo>
                    <a:pt x="1972797" y="188930"/>
                  </a:lnTo>
                  <a:lnTo>
                    <a:pt x="1872066" y="188871"/>
                  </a:lnTo>
                  <a:lnTo>
                    <a:pt x="1770995" y="188933"/>
                  </a:lnTo>
                  <a:lnTo>
                    <a:pt x="1618861" y="189211"/>
                  </a:lnTo>
                  <a:lnTo>
                    <a:pt x="1466246" y="189659"/>
                  </a:lnTo>
                  <a:lnTo>
                    <a:pt x="1007197" y="191425"/>
                  </a:lnTo>
                  <a:lnTo>
                    <a:pt x="752633" y="192237"/>
                  </a:lnTo>
                  <a:lnTo>
                    <a:pt x="600478" y="192515"/>
                  </a:lnTo>
                  <a:lnTo>
                    <a:pt x="499390" y="192576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389425" y="2186644"/>
              <a:ext cx="271145" cy="747395"/>
            </a:xfrm>
            <a:custGeom>
              <a:avLst/>
              <a:gdLst/>
              <a:ahLst/>
              <a:cxnLst/>
              <a:rect l="l" t="t" r="r" b="b"/>
              <a:pathLst>
                <a:path w="271145" h="747394">
                  <a:moveTo>
                    <a:pt x="375" y="746982"/>
                  </a:moveTo>
                  <a:lnTo>
                    <a:pt x="1097" y="698167"/>
                  </a:lnTo>
                  <a:lnTo>
                    <a:pt x="1501" y="648325"/>
                  </a:lnTo>
                  <a:lnTo>
                    <a:pt x="1641" y="597582"/>
                  </a:lnTo>
                  <a:lnTo>
                    <a:pt x="1576" y="546066"/>
                  </a:lnTo>
                  <a:lnTo>
                    <a:pt x="1360" y="493905"/>
                  </a:lnTo>
                  <a:lnTo>
                    <a:pt x="375" y="334825"/>
                  </a:lnTo>
                  <a:lnTo>
                    <a:pt x="121" y="281357"/>
                  </a:lnTo>
                  <a:lnTo>
                    <a:pt x="0" y="227882"/>
                  </a:lnTo>
                  <a:lnTo>
                    <a:pt x="65" y="174526"/>
                  </a:lnTo>
                  <a:lnTo>
                    <a:pt x="375" y="121416"/>
                  </a:lnTo>
                  <a:lnTo>
                    <a:pt x="49590" y="101549"/>
                  </a:lnTo>
                  <a:lnTo>
                    <a:pt x="95931" y="82180"/>
                  </a:lnTo>
                  <a:lnTo>
                    <a:pt x="140300" y="62826"/>
                  </a:lnTo>
                  <a:lnTo>
                    <a:pt x="183596" y="43001"/>
                  </a:lnTo>
                  <a:lnTo>
                    <a:pt x="226721" y="22220"/>
                  </a:lnTo>
                  <a:lnTo>
                    <a:pt x="270575" y="0"/>
                  </a:lnTo>
                  <a:lnTo>
                    <a:pt x="258995" y="612217"/>
                  </a:lnTo>
                  <a:lnTo>
                    <a:pt x="375" y="74698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950537" y="2308060"/>
              <a:ext cx="2464435" cy="654050"/>
            </a:xfrm>
            <a:custGeom>
              <a:avLst/>
              <a:gdLst/>
              <a:ahLst/>
              <a:cxnLst/>
              <a:rect l="l" t="t" r="r" b="b"/>
              <a:pathLst>
                <a:path w="2464434" h="654050">
                  <a:moveTo>
                    <a:pt x="2373385" y="653545"/>
                  </a:moveTo>
                  <a:lnTo>
                    <a:pt x="90838" y="653545"/>
                  </a:lnTo>
                  <a:lnTo>
                    <a:pt x="55583" y="646390"/>
                  </a:lnTo>
                  <a:lnTo>
                    <a:pt x="26698" y="626913"/>
                  </a:lnTo>
                  <a:lnTo>
                    <a:pt x="7173" y="598099"/>
                  </a:lnTo>
                  <a:lnTo>
                    <a:pt x="0" y="562932"/>
                  </a:lnTo>
                  <a:lnTo>
                    <a:pt x="0" y="90613"/>
                  </a:lnTo>
                  <a:lnTo>
                    <a:pt x="7173" y="55446"/>
                  </a:lnTo>
                  <a:lnTo>
                    <a:pt x="26698" y="26632"/>
                  </a:lnTo>
                  <a:lnTo>
                    <a:pt x="55583" y="7155"/>
                  </a:lnTo>
                  <a:lnTo>
                    <a:pt x="90838" y="0"/>
                  </a:lnTo>
                  <a:lnTo>
                    <a:pt x="646678" y="0"/>
                  </a:lnTo>
                  <a:lnTo>
                    <a:pt x="2373385" y="0"/>
                  </a:lnTo>
                  <a:lnTo>
                    <a:pt x="2408640" y="7155"/>
                  </a:lnTo>
                  <a:lnTo>
                    <a:pt x="2437526" y="26632"/>
                  </a:lnTo>
                  <a:lnTo>
                    <a:pt x="2457051" y="55446"/>
                  </a:lnTo>
                  <a:lnTo>
                    <a:pt x="2464224" y="90613"/>
                  </a:lnTo>
                  <a:lnTo>
                    <a:pt x="2464224" y="562932"/>
                  </a:lnTo>
                  <a:lnTo>
                    <a:pt x="2457051" y="598099"/>
                  </a:lnTo>
                  <a:lnTo>
                    <a:pt x="2437526" y="626913"/>
                  </a:lnTo>
                  <a:lnTo>
                    <a:pt x="2408640" y="646390"/>
                  </a:lnTo>
                  <a:lnTo>
                    <a:pt x="2373385" y="653545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95975" y="2249537"/>
              <a:ext cx="2573655" cy="767080"/>
            </a:xfrm>
            <a:custGeom>
              <a:avLst/>
              <a:gdLst/>
              <a:ahLst/>
              <a:cxnLst/>
              <a:rect l="l" t="t" r="r" b="b"/>
              <a:pathLst>
                <a:path w="2573654" h="767080">
                  <a:moveTo>
                    <a:pt x="2191969" y="503123"/>
                  </a:moveTo>
                  <a:lnTo>
                    <a:pt x="2187676" y="481952"/>
                  </a:lnTo>
                  <a:lnTo>
                    <a:pt x="2175980" y="464654"/>
                  </a:lnTo>
                  <a:lnTo>
                    <a:pt x="2158644" y="452983"/>
                  </a:lnTo>
                  <a:lnTo>
                    <a:pt x="2137410" y="448703"/>
                  </a:lnTo>
                  <a:lnTo>
                    <a:pt x="1724901" y="448703"/>
                  </a:lnTo>
                  <a:lnTo>
                    <a:pt x="1703679" y="452983"/>
                  </a:lnTo>
                  <a:lnTo>
                    <a:pt x="1686344" y="464654"/>
                  </a:lnTo>
                  <a:lnTo>
                    <a:pt x="1674647" y="481952"/>
                  </a:lnTo>
                  <a:lnTo>
                    <a:pt x="1670354" y="503123"/>
                  </a:lnTo>
                  <a:lnTo>
                    <a:pt x="1674647" y="524294"/>
                  </a:lnTo>
                  <a:lnTo>
                    <a:pt x="1686344" y="541591"/>
                  </a:lnTo>
                  <a:lnTo>
                    <a:pt x="1703679" y="553262"/>
                  </a:lnTo>
                  <a:lnTo>
                    <a:pt x="1724901" y="557542"/>
                  </a:lnTo>
                  <a:lnTo>
                    <a:pt x="2137410" y="557542"/>
                  </a:lnTo>
                  <a:lnTo>
                    <a:pt x="2158784" y="553262"/>
                  </a:lnTo>
                  <a:lnTo>
                    <a:pt x="2176170" y="541591"/>
                  </a:lnTo>
                  <a:lnTo>
                    <a:pt x="2187816" y="524294"/>
                  </a:lnTo>
                  <a:lnTo>
                    <a:pt x="2191969" y="503123"/>
                  </a:lnTo>
                  <a:close/>
                </a:path>
                <a:path w="2573654" h="767080">
                  <a:moveTo>
                    <a:pt x="2573337" y="69316"/>
                  </a:moveTo>
                  <a:lnTo>
                    <a:pt x="2567571" y="25438"/>
                  </a:lnTo>
                  <a:lnTo>
                    <a:pt x="2548890" y="6769"/>
                  </a:lnTo>
                  <a:lnTo>
                    <a:pt x="2515146" y="3073"/>
                  </a:lnTo>
                  <a:lnTo>
                    <a:pt x="2464219" y="4114"/>
                  </a:lnTo>
                  <a:lnTo>
                    <a:pt x="701230" y="4114"/>
                  </a:lnTo>
                  <a:lnTo>
                    <a:pt x="680008" y="8394"/>
                  </a:lnTo>
                  <a:lnTo>
                    <a:pt x="662660" y="20053"/>
                  </a:lnTo>
                  <a:lnTo>
                    <a:pt x="650963" y="37350"/>
                  </a:lnTo>
                  <a:lnTo>
                    <a:pt x="646684" y="58534"/>
                  </a:lnTo>
                  <a:lnTo>
                    <a:pt x="650963" y="79705"/>
                  </a:lnTo>
                  <a:lnTo>
                    <a:pt x="662660" y="97002"/>
                  </a:lnTo>
                  <a:lnTo>
                    <a:pt x="680008" y="108673"/>
                  </a:lnTo>
                  <a:lnTo>
                    <a:pt x="701230" y="112953"/>
                  </a:lnTo>
                  <a:lnTo>
                    <a:pt x="2427935" y="112953"/>
                  </a:lnTo>
                  <a:lnTo>
                    <a:pt x="2441867" y="115862"/>
                  </a:lnTo>
                  <a:lnTo>
                    <a:pt x="2453411" y="123736"/>
                  </a:lnTo>
                  <a:lnTo>
                    <a:pt x="2461310" y="135255"/>
                  </a:lnTo>
                  <a:lnTo>
                    <a:pt x="2464219" y="149148"/>
                  </a:lnTo>
                  <a:lnTo>
                    <a:pt x="2464219" y="621461"/>
                  </a:lnTo>
                  <a:lnTo>
                    <a:pt x="2461310" y="635342"/>
                  </a:lnTo>
                  <a:lnTo>
                    <a:pt x="2453411" y="646874"/>
                  </a:lnTo>
                  <a:lnTo>
                    <a:pt x="2441867" y="654748"/>
                  </a:lnTo>
                  <a:lnTo>
                    <a:pt x="2427935" y="657656"/>
                  </a:lnTo>
                  <a:lnTo>
                    <a:pt x="145389" y="657656"/>
                  </a:lnTo>
                  <a:lnTo>
                    <a:pt x="131470" y="654748"/>
                  </a:lnTo>
                  <a:lnTo>
                    <a:pt x="119913" y="646874"/>
                  </a:lnTo>
                  <a:lnTo>
                    <a:pt x="112026" y="635342"/>
                  </a:lnTo>
                  <a:lnTo>
                    <a:pt x="109105" y="621461"/>
                  </a:lnTo>
                  <a:lnTo>
                    <a:pt x="109105" y="149148"/>
                  </a:lnTo>
                  <a:lnTo>
                    <a:pt x="112026" y="135255"/>
                  </a:lnTo>
                  <a:lnTo>
                    <a:pt x="119913" y="123736"/>
                  </a:lnTo>
                  <a:lnTo>
                    <a:pt x="131470" y="115862"/>
                  </a:lnTo>
                  <a:lnTo>
                    <a:pt x="145389" y="112953"/>
                  </a:lnTo>
                  <a:lnTo>
                    <a:pt x="426148" y="112953"/>
                  </a:lnTo>
                  <a:lnTo>
                    <a:pt x="447370" y="108673"/>
                  </a:lnTo>
                  <a:lnTo>
                    <a:pt x="476415" y="79705"/>
                  </a:lnTo>
                  <a:lnTo>
                    <a:pt x="476415" y="37350"/>
                  </a:lnTo>
                  <a:lnTo>
                    <a:pt x="447370" y="8394"/>
                  </a:lnTo>
                  <a:lnTo>
                    <a:pt x="104990" y="0"/>
                  </a:lnTo>
                  <a:lnTo>
                    <a:pt x="63347" y="7823"/>
                  </a:lnTo>
                  <a:lnTo>
                    <a:pt x="33464" y="29438"/>
                  </a:lnTo>
                  <a:lnTo>
                    <a:pt x="13906" y="62052"/>
                  </a:lnTo>
                  <a:lnTo>
                    <a:pt x="3238" y="102882"/>
                  </a:lnTo>
                  <a:lnTo>
                    <a:pt x="0" y="149148"/>
                  </a:lnTo>
                  <a:lnTo>
                    <a:pt x="0" y="621461"/>
                  </a:lnTo>
                  <a:lnTo>
                    <a:pt x="7416" y="667194"/>
                  </a:lnTo>
                  <a:lnTo>
                    <a:pt x="28054" y="706996"/>
                  </a:lnTo>
                  <a:lnTo>
                    <a:pt x="59537" y="738428"/>
                  </a:lnTo>
                  <a:lnTo>
                    <a:pt x="99441" y="759079"/>
                  </a:lnTo>
                  <a:lnTo>
                    <a:pt x="145389" y="766495"/>
                  </a:lnTo>
                  <a:lnTo>
                    <a:pt x="2443378" y="766495"/>
                  </a:lnTo>
                  <a:lnTo>
                    <a:pt x="2487650" y="759129"/>
                  </a:lnTo>
                  <a:lnTo>
                    <a:pt x="2523769" y="738581"/>
                  </a:lnTo>
                  <a:lnTo>
                    <a:pt x="2550757" y="707224"/>
                  </a:lnTo>
                  <a:lnTo>
                    <a:pt x="2567597" y="667397"/>
                  </a:lnTo>
                  <a:lnTo>
                    <a:pt x="2573337" y="621461"/>
                  </a:lnTo>
                  <a:lnTo>
                    <a:pt x="2573337" y="693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18827" y="2695413"/>
              <a:ext cx="114770" cy="11448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942711" y="2077808"/>
              <a:ext cx="2744470" cy="927735"/>
            </a:xfrm>
            <a:custGeom>
              <a:avLst/>
              <a:gdLst/>
              <a:ahLst/>
              <a:cxnLst/>
              <a:rect l="l" t="t" r="r" b="b"/>
              <a:pathLst>
                <a:path w="2744470" h="927735">
                  <a:moveTo>
                    <a:pt x="2744305" y="56984"/>
                  </a:moveTo>
                  <a:lnTo>
                    <a:pt x="2743035" y="52133"/>
                  </a:lnTo>
                  <a:lnTo>
                    <a:pt x="2741091" y="37363"/>
                  </a:lnTo>
                  <a:lnTo>
                    <a:pt x="2732214" y="18999"/>
                  </a:lnTo>
                  <a:lnTo>
                    <a:pt x="2717342" y="6604"/>
                  </a:lnTo>
                  <a:lnTo>
                    <a:pt x="2696438" y="2057"/>
                  </a:lnTo>
                  <a:lnTo>
                    <a:pt x="296291" y="0"/>
                  </a:lnTo>
                  <a:lnTo>
                    <a:pt x="291172" y="1041"/>
                  </a:lnTo>
                  <a:lnTo>
                    <a:pt x="279298" y="1257"/>
                  </a:lnTo>
                  <a:lnTo>
                    <a:pt x="258203" y="10528"/>
                  </a:lnTo>
                  <a:lnTo>
                    <a:pt x="8077" y="184048"/>
                  </a:lnTo>
                  <a:lnTo>
                    <a:pt x="2527" y="194729"/>
                  </a:lnTo>
                  <a:lnTo>
                    <a:pt x="0" y="211937"/>
                  </a:lnTo>
                  <a:lnTo>
                    <a:pt x="2540" y="232460"/>
                  </a:lnTo>
                  <a:lnTo>
                    <a:pt x="35001" y="272224"/>
                  </a:lnTo>
                  <a:lnTo>
                    <a:pt x="63398" y="277495"/>
                  </a:lnTo>
                  <a:lnTo>
                    <a:pt x="71031" y="276529"/>
                  </a:lnTo>
                  <a:lnTo>
                    <a:pt x="78460" y="274472"/>
                  </a:lnTo>
                  <a:lnTo>
                    <a:pt x="85699" y="271348"/>
                  </a:lnTo>
                  <a:lnTo>
                    <a:pt x="92735" y="267220"/>
                  </a:lnTo>
                  <a:lnTo>
                    <a:pt x="309524" y="115531"/>
                  </a:lnTo>
                  <a:lnTo>
                    <a:pt x="2514295" y="117436"/>
                  </a:lnTo>
                  <a:lnTo>
                    <a:pt x="2406167" y="176860"/>
                  </a:lnTo>
                  <a:lnTo>
                    <a:pt x="2388730" y="191706"/>
                  </a:lnTo>
                  <a:lnTo>
                    <a:pt x="2378633" y="211429"/>
                  </a:lnTo>
                  <a:lnTo>
                    <a:pt x="2376640" y="233502"/>
                  </a:lnTo>
                  <a:lnTo>
                    <a:pt x="2383523" y="255409"/>
                  </a:lnTo>
                  <a:lnTo>
                    <a:pt x="2393035" y="268084"/>
                  </a:lnTo>
                  <a:lnTo>
                    <a:pt x="2405202" y="277431"/>
                  </a:lnTo>
                  <a:lnTo>
                    <a:pt x="2419197" y="283210"/>
                  </a:lnTo>
                  <a:lnTo>
                    <a:pt x="2434221" y="285191"/>
                  </a:lnTo>
                  <a:lnTo>
                    <a:pt x="2441244" y="284759"/>
                  </a:lnTo>
                  <a:lnTo>
                    <a:pt x="2448331" y="283425"/>
                  </a:lnTo>
                  <a:lnTo>
                    <a:pt x="2455380" y="281190"/>
                  </a:lnTo>
                  <a:lnTo>
                    <a:pt x="2462263" y="278003"/>
                  </a:lnTo>
                  <a:lnTo>
                    <a:pt x="2628506" y="186626"/>
                  </a:lnTo>
                  <a:lnTo>
                    <a:pt x="2628506" y="697179"/>
                  </a:lnTo>
                  <a:lnTo>
                    <a:pt x="2407196" y="818857"/>
                  </a:lnTo>
                  <a:lnTo>
                    <a:pt x="2389759" y="833691"/>
                  </a:lnTo>
                  <a:lnTo>
                    <a:pt x="2379662" y="853414"/>
                  </a:lnTo>
                  <a:lnTo>
                    <a:pt x="2377668" y="875499"/>
                  </a:lnTo>
                  <a:lnTo>
                    <a:pt x="2384552" y="897407"/>
                  </a:lnTo>
                  <a:lnTo>
                    <a:pt x="2394064" y="910069"/>
                  </a:lnTo>
                  <a:lnTo>
                    <a:pt x="2406231" y="919416"/>
                  </a:lnTo>
                  <a:lnTo>
                    <a:pt x="2420226" y="925207"/>
                  </a:lnTo>
                  <a:lnTo>
                    <a:pt x="2435250" y="927188"/>
                  </a:lnTo>
                  <a:lnTo>
                    <a:pt x="2442273" y="926744"/>
                  </a:lnTo>
                  <a:lnTo>
                    <a:pt x="2714447" y="781900"/>
                  </a:lnTo>
                  <a:lnTo>
                    <a:pt x="2741980" y="747344"/>
                  </a:lnTo>
                  <a:lnTo>
                    <a:pt x="2743987" y="725258"/>
                  </a:lnTo>
                  <a:lnTo>
                    <a:pt x="2743581" y="724001"/>
                  </a:lnTo>
                  <a:lnTo>
                    <a:pt x="2744305" y="720547"/>
                  </a:lnTo>
                  <a:lnTo>
                    <a:pt x="2744305" y="56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896239" y="3103302"/>
            <a:ext cx="2790825" cy="938530"/>
            <a:chOff x="5896239" y="3103302"/>
            <a:chExt cx="2790825" cy="938530"/>
          </a:xfrm>
        </p:grpSpPr>
        <p:sp>
          <p:nvSpPr>
            <p:cNvPr id="36" name="object 36"/>
            <p:cNvSpPr/>
            <p:nvPr/>
          </p:nvSpPr>
          <p:spPr>
            <a:xfrm>
              <a:off x="6007922" y="3162085"/>
              <a:ext cx="2600960" cy="193040"/>
            </a:xfrm>
            <a:custGeom>
              <a:avLst/>
              <a:gdLst/>
              <a:ahLst/>
              <a:cxnLst/>
              <a:rect l="l" t="t" r="r" b="b"/>
              <a:pathLst>
                <a:path w="2600959" h="193039">
                  <a:moveTo>
                    <a:pt x="499390" y="192577"/>
                  </a:moveTo>
                  <a:lnTo>
                    <a:pt x="398638" y="192518"/>
                  </a:lnTo>
                  <a:lnTo>
                    <a:pt x="298273" y="192321"/>
                  </a:lnTo>
                  <a:lnTo>
                    <a:pt x="198345" y="191968"/>
                  </a:lnTo>
                  <a:lnTo>
                    <a:pt x="98904" y="191442"/>
                  </a:lnTo>
                  <a:lnTo>
                    <a:pt x="0" y="190724"/>
                  </a:lnTo>
                  <a:lnTo>
                    <a:pt x="39725" y="155258"/>
                  </a:lnTo>
                  <a:lnTo>
                    <a:pt x="79430" y="121939"/>
                  </a:lnTo>
                  <a:lnTo>
                    <a:pt x="155944" y="59714"/>
                  </a:lnTo>
                  <a:lnTo>
                    <a:pt x="191338" y="29796"/>
                  </a:lnTo>
                  <a:lnTo>
                    <a:pt x="223880" y="0"/>
                  </a:lnTo>
                  <a:lnTo>
                    <a:pt x="2600868" y="41071"/>
                  </a:lnTo>
                  <a:lnTo>
                    <a:pt x="2554885" y="70977"/>
                  </a:lnTo>
                  <a:lnTo>
                    <a:pt x="2371326" y="190724"/>
                  </a:lnTo>
                  <a:lnTo>
                    <a:pt x="2272454" y="190006"/>
                  </a:lnTo>
                  <a:lnTo>
                    <a:pt x="2173041" y="189480"/>
                  </a:lnTo>
                  <a:lnTo>
                    <a:pt x="2073139" y="189128"/>
                  </a:lnTo>
                  <a:lnTo>
                    <a:pt x="1972797" y="188931"/>
                  </a:lnTo>
                  <a:lnTo>
                    <a:pt x="1872066" y="188872"/>
                  </a:lnTo>
                  <a:lnTo>
                    <a:pt x="1770995" y="188933"/>
                  </a:lnTo>
                  <a:lnTo>
                    <a:pt x="1618861" y="189211"/>
                  </a:lnTo>
                  <a:lnTo>
                    <a:pt x="1466246" y="189659"/>
                  </a:lnTo>
                  <a:lnTo>
                    <a:pt x="1007197" y="191425"/>
                  </a:lnTo>
                  <a:lnTo>
                    <a:pt x="752633" y="192237"/>
                  </a:lnTo>
                  <a:lnTo>
                    <a:pt x="600478" y="192515"/>
                  </a:lnTo>
                  <a:lnTo>
                    <a:pt x="499390" y="192577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389425" y="3212141"/>
              <a:ext cx="271145" cy="747395"/>
            </a:xfrm>
            <a:custGeom>
              <a:avLst/>
              <a:gdLst/>
              <a:ahLst/>
              <a:cxnLst/>
              <a:rect l="l" t="t" r="r" b="b"/>
              <a:pathLst>
                <a:path w="271145" h="747395">
                  <a:moveTo>
                    <a:pt x="375" y="746982"/>
                  </a:moveTo>
                  <a:lnTo>
                    <a:pt x="1097" y="698167"/>
                  </a:lnTo>
                  <a:lnTo>
                    <a:pt x="1501" y="648325"/>
                  </a:lnTo>
                  <a:lnTo>
                    <a:pt x="1641" y="597582"/>
                  </a:lnTo>
                  <a:lnTo>
                    <a:pt x="1576" y="546066"/>
                  </a:lnTo>
                  <a:lnTo>
                    <a:pt x="1360" y="493905"/>
                  </a:lnTo>
                  <a:lnTo>
                    <a:pt x="375" y="334825"/>
                  </a:lnTo>
                  <a:lnTo>
                    <a:pt x="121" y="281358"/>
                  </a:lnTo>
                  <a:lnTo>
                    <a:pt x="0" y="227882"/>
                  </a:lnTo>
                  <a:lnTo>
                    <a:pt x="65" y="174526"/>
                  </a:lnTo>
                  <a:lnTo>
                    <a:pt x="375" y="121416"/>
                  </a:lnTo>
                  <a:lnTo>
                    <a:pt x="49590" y="101549"/>
                  </a:lnTo>
                  <a:lnTo>
                    <a:pt x="95931" y="82180"/>
                  </a:lnTo>
                  <a:lnTo>
                    <a:pt x="140300" y="62826"/>
                  </a:lnTo>
                  <a:lnTo>
                    <a:pt x="183596" y="43001"/>
                  </a:lnTo>
                  <a:lnTo>
                    <a:pt x="226721" y="22220"/>
                  </a:lnTo>
                  <a:lnTo>
                    <a:pt x="270575" y="0"/>
                  </a:lnTo>
                  <a:lnTo>
                    <a:pt x="258995" y="612217"/>
                  </a:lnTo>
                  <a:lnTo>
                    <a:pt x="375" y="74698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950536" y="3333557"/>
              <a:ext cx="2464435" cy="654050"/>
            </a:xfrm>
            <a:custGeom>
              <a:avLst/>
              <a:gdLst/>
              <a:ahLst/>
              <a:cxnLst/>
              <a:rect l="l" t="t" r="r" b="b"/>
              <a:pathLst>
                <a:path w="2464434" h="654050">
                  <a:moveTo>
                    <a:pt x="2373385" y="653545"/>
                  </a:moveTo>
                  <a:lnTo>
                    <a:pt x="90838" y="653545"/>
                  </a:lnTo>
                  <a:lnTo>
                    <a:pt x="55583" y="646390"/>
                  </a:lnTo>
                  <a:lnTo>
                    <a:pt x="26698" y="626913"/>
                  </a:lnTo>
                  <a:lnTo>
                    <a:pt x="7173" y="598099"/>
                  </a:lnTo>
                  <a:lnTo>
                    <a:pt x="0" y="562932"/>
                  </a:lnTo>
                  <a:lnTo>
                    <a:pt x="0" y="90613"/>
                  </a:lnTo>
                  <a:lnTo>
                    <a:pt x="7173" y="55446"/>
                  </a:lnTo>
                  <a:lnTo>
                    <a:pt x="26698" y="26632"/>
                  </a:lnTo>
                  <a:lnTo>
                    <a:pt x="55583" y="7155"/>
                  </a:lnTo>
                  <a:lnTo>
                    <a:pt x="90838" y="0"/>
                  </a:lnTo>
                  <a:lnTo>
                    <a:pt x="646678" y="0"/>
                  </a:lnTo>
                  <a:lnTo>
                    <a:pt x="2373385" y="0"/>
                  </a:lnTo>
                  <a:lnTo>
                    <a:pt x="2408640" y="7155"/>
                  </a:lnTo>
                  <a:lnTo>
                    <a:pt x="2437526" y="26632"/>
                  </a:lnTo>
                  <a:lnTo>
                    <a:pt x="2457051" y="55446"/>
                  </a:lnTo>
                  <a:lnTo>
                    <a:pt x="2464224" y="90613"/>
                  </a:lnTo>
                  <a:lnTo>
                    <a:pt x="2464224" y="562932"/>
                  </a:lnTo>
                  <a:lnTo>
                    <a:pt x="2457051" y="598099"/>
                  </a:lnTo>
                  <a:lnTo>
                    <a:pt x="2437526" y="626913"/>
                  </a:lnTo>
                  <a:lnTo>
                    <a:pt x="2408640" y="646390"/>
                  </a:lnTo>
                  <a:lnTo>
                    <a:pt x="2373385" y="653545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26758" y="3723734"/>
              <a:ext cx="521970" cy="109220"/>
            </a:xfrm>
            <a:custGeom>
              <a:avLst/>
              <a:gdLst/>
              <a:ahLst/>
              <a:cxnLst/>
              <a:rect l="l" t="t" r="r" b="b"/>
              <a:pathLst>
                <a:path w="521970" h="109220">
                  <a:moveTo>
                    <a:pt x="467060" y="108838"/>
                  </a:moveTo>
                  <a:lnTo>
                    <a:pt x="54297" y="108838"/>
                  </a:lnTo>
                  <a:lnTo>
                    <a:pt x="33075" y="104558"/>
                  </a:lnTo>
                  <a:lnTo>
                    <a:pt x="15761" y="92891"/>
                  </a:lnTo>
                  <a:lnTo>
                    <a:pt x="4141" y="75592"/>
                  </a:lnTo>
                  <a:lnTo>
                    <a:pt x="0" y="54419"/>
                  </a:lnTo>
                  <a:lnTo>
                    <a:pt x="4290" y="33245"/>
                  </a:lnTo>
                  <a:lnTo>
                    <a:pt x="15986" y="15947"/>
                  </a:lnTo>
                  <a:lnTo>
                    <a:pt x="33328" y="4279"/>
                  </a:lnTo>
                  <a:lnTo>
                    <a:pt x="54554" y="0"/>
                  </a:lnTo>
                  <a:lnTo>
                    <a:pt x="467060" y="0"/>
                  </a:lnTo>
                  <a:lnTo>
                    <a:pt x="488286" y="4279"/>
                  </a:lnTo>
                  <a:lnTo>
                    <a:pt x="505627" y="15947"/>
                  </a:lnTo>
                  <a:lnTo>
                    <a:pt x="517324" y="33245"/>
                  </a:lnTo>
                  <a:lnTo>
                    <a:pt x="521614" y="54419"/>
                  </a:lnTo>
                  <a:lnTo>
                    <a:pt x="517324" y="75592"/>
                  </a:lnTo>
                  <a:lnTo>
                    <a:pt x="505627" y="92891"/>
                  </a:lnTo>
                  <a:lnTo>
                    <a:pt x="488286" y="104558"/>
                  </a:lnTo>
                  <a:lnTo>
                    <a:pt x="467060" y="108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1107" y="3720911"/>
              <a:ext cx="114770" cy="11448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896229" y="3103308"/>
              <a:ext cx="2790825" cy="938530"/>
            </a:xfrm>
            <a:custGeom>
              <a:avLst/>
              <a:gdLst/>
              <a:ahLst/>
              <a:cxnLst/>
              <a:rect l="l" t="t" r="r" b="b"/>
              <a:pathLst>
                <a:path w="2790825" h="938529">
                  <a:moveTo>
                    <a:pt x="2790787" y="56984"/>
                  </a:moveTo>
                  <a:lnTo>
                    <a:pt x="2789517" y="52146"/>
                  </a:lnTo>
                  <a:lnTo>
                    <a:pt x="2787573" y="37363"/>
                  </a:lnTo>
                  <a:lnTo>
                    <a:pt x="2778696" y="18999"/>
                  </a:lnTo>
                  <a:lnTo>
                    <a:pt x="2763824" y="6604"/>
                  </a:lnTo>
                  <a:lnTo>
                    <a:pt x="2742920" y="2057"/>
                  </a:lnTo>
                  <a:lnTo>
                    <a:pt x="2674988" y="2006"/>
                  </a:lnTo>
                  <a:lnTo>
                    <a:pt x="2674988" y="186626"/>
                  </a:lnTo>
                  <a:lnTo>
                    <a:pt x="2674988" y="697776"/>
                  </a:lnTo>
                  <a:lnTo>
                    <a:pt x="2570645" y="757237"/>
                  </a:lnTo>
                  <a:lnTo>
                    <a:pt x="2573337" y="705916"/>
                  </a:lnTo>
                  <a:lnTo>
                    <a:pt x="2573337" y="242506"/>
                  </a:lnTo>
                  <a:lnTo>
                    <a:pt x="2674988" y="186626"/>
                  </a:lnTo>
                  <a:lnTo>
                    <a:pt x="2674988" y="2006"/>
                  </a:lnTo>
                  <a:lnTo>
                    <a:pt x="2560777" y="1905"/>
                  </a:lnTo>
                  <a:lnTo>
                    <a:pt x="2560777" y="117436"/>
                  </a:lnTo>
                  <a:lnTo>
                    <a:pt x="2454516" y="175831"/>
                  </a:lnTo>
                  <a:lnTo>
                    <a:pt x="2147189" y="175831"/>
                  </a:lnTo>
                  <a:lnTo>
                    <a:pt x="2125967" y="180111"/>
                  </a:lnTo>
                  <a:lnTo>
                    <a:pt x="2108631" y="191782"/>
                  </a:lnTo>
                  <a:lnTo>
                    <a:pt x="2096935" y="209080"/>
                  </a:lnTo>
                  <a:lnTo>
                    <a:pt x="2092642" y="230251"/>
                  </a:lnTo>
                  <a:lnTo>
                    <a:pt x="2096935" y="251434"/>
                  </a:lnTo>
                  <a:lnTo>
                    <a:pt x="2108631" y="268732"/>
                  </a:lnTo>
                  <a:lnTo>
                    <a:pt x="2125967" y="280390"/>
                  </a:lnTo>
                  <a:lnTo>
                    <a:pt x="2147189" y="284670"/>
                  </a:lnTo>
                  <a:lnTo>
                    <a:pt x="2427948" y="284670"/>
                  </a:lnTo>
                  <a:lnTo>
                    <a:pt x="2441867" y="287591"/>
                  </a:lnTo>
                  <a:lnTo>
                    <a:pt x="2453424" y="295452"/>
                  </a:lnTo>
                  <a:lnTo>
                    <a:pt x="2461310" y="306984"/>
                  </a:lnTo>
                  <a:lnTo>
                    <a:pt x="2464231" y="320865"/>
                  </a:lnTo>
                  <a:lnTo>
                    <a:pt x="2464231" y="793191"/>
                  </a:lnTo>
                  <a:lnTo>
                    <a:pt x="2461310" y="807072"/>
                  </a:lnTo>
                  <a:lnTo>
                    <a:pt x="2453424" y="818603"/>
                  </a:lnTo>
                  <a:lnTo>
                    <a:pt x="2441867" y="826465"/>
                  </a:lnTo>
                  <a:lnTo>
                    <a:pt x="2427948" y="829386"/>
                  </a:lnTo>
                  <a:lnTo>
                    <a:pt x="145402" y="829386"/>
                  </a:lnTo>
                  <a:lnTo>
                    <a:pt x="131483" y="826465"/>
                  </a:lnTo>
                  <a:lnTo>
                    <a:pt x="119926" y="818603"/>
                  </a:lnTo>
                  <a:lnTo>
                    <a:pt x="112039" y="807072"/>
                  </a:lnTo>
                  <a:lnTo>
                    <a:pt x="109118" y="793191"/>
                  </a:lnTo>
                  <a:lnTo>
                    <a:pt x="109118" y="320865"/>
                  </a:lnTo>
                  <a:lnTo>
                    <a:pt x="112039" y="306984"/>
                  </a:lnTo>
                  <a:lnTo>
                    <a:pt x="119926" y="295452"/>
                  </a:lnTo>
                  <a:lnTo>
                    <a:pt x="131483" y="287591"/>
                  </a:lnTo>
                  <a:lnTo>
                    <a:pt x="145402" y="284670"/>
                  </a:lnTo>
                  <a:lnTo>
                    <a:pt x="1872107" y="284670"/>
                  </a:lnTo>
                  <a:lnTo>
                    <a:pt x="1893328" y="280390"/>
                  </a:lnTo>
                  <a:lnTo>
                    <a:pt x="1910676" y="268732"/>
                  </a:lnTo>
                  <a:lnTo>
                    <a:pt x="1922373" y="251434"/>
                  </a:lnTo>
                  <a:lnTo>
                    <a:pt x="1926653" y="230251"/>
                  </a:lnTo>
                  <a:lnTo>
                    <a:pt x="1922373" y="209080"/>
                  </a:lnTo>
                  <a:lnTo>
                    <a:pt x="1910676" y="191782"/>
                  </a:lnTo>
                  <a:lnTo>
                    <a:pt x="1893328" y="180111"/>
                  </a:lnTo>
                  <a:lnTo>
                    <a:pt x="1872107" y="175831"/>
                  </a:lnTo>
                  <a:lnTo>
                    <a:pt x="269824" y="175831"/>
                  </a:lnTo>
                  <a:lnTo>
                    <a:pt x="356006" y="115531"/>
                  </a:lnTo>
                  <a:lnTo>
                    <a:pt x="2560777" y="117436"/>
                  </a:lnTo>
                  <a:lnTo>
                    <a:pt x="2560777" y="1905"/>
                  </a:lnTo>
                  <a:lnTo>
                    <a:pt x="342773" y="0"/>
                  </a:lnTo>
                  <a:lnTo>
                    <a:pt x="337654" y="1041"/>
                  </a:lnTo>
                  <a:lnTo>
                    <a:pt x="325780" y="1257"/>
                  </a:lnTo>
                  <a:lnTo>
                    <a:pt x="304685" y="10528"/>
                  </a:lnTo>
                  <a:lnTo>
                    <a:pt x="45034" y="192519"/>
                  </a:lnTo>
                  <a:lnTo>
                    <a:pt x="43141" y="196888"/>
                  </a:lnTo>
                  <a:lnTo>
                    <a:pt x="30353" y="207060"/>
                  </a:lnTo>
                  <a:lnTo>
                    <a:pt x="12204" y="241147"/>
                  </a:lnTo>
                  <a:lnTo>
                    <a:pt x="2730" y="283184"/>
                  </a:lnTo>
                  <a:lnTo>
                    <a:pt x="0" y="329857"/>
                  </a:lnTo>
                  <a:lnTo>
                    <a:pt x="0" y="793191"/>
                  </a:lnTo>
                  <a:lnTo>
                    <a:pt x="5816" y="839025"/>
                  </a:lnTo>
                  <a:lnTo>
                    <a:pt x="22631" y="878840"/>
                  </a:lnTo>
                  <a:lnTo>
                    <a:pt x="49530" y="910234"/>
                  </a:lnTo>
                  <a:lnTo>
                    <a:pt x="85610" y="930821"/>
                  </a:lnTo>
                  <a:lnTo>
                    <a:pt x="129959" y="938225"/>
                  </a:lnTo>
                  <a:lnTo>
                    <a:pt x="2444927" y="938225"/>
                  </a:lnTo>
                  <a:lnTo>
                    <a:pt x="2482316" y="932611"/>
                  </a:lnTo>
                  <a:lnTo>
                    <a:pt x="2491613" y="927468"/>
                  </a:lnTo>
                  <a:lnTo>
                    <a:pt x="2493302" y="928204"/>
                  </a:lnTo>
                  <a:lnTo>
                    <a:pt x="2760929" y="781888"/>
                  </a:lnTo>
                  <a:lnTo>
                    <a:pt x="2788462" y="747331"/>
                  </a:lnTo>
                  <a:lnTo>
                    <a:pt x="2790469" y="725258"/>
                  </a:lnTo>
                  <a:lnTo>
                    <a:pt x="2790063" y="724001"/>
                  </a:lnTo>
                  <a:lnTo>
                    <a:pt x="2790787" y="720547"/>
                  </a:lnTo>
                  <a:lnTo>
                    <a:pt x="2790787" y="56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 descr="$PPTXTitle"/>
          <p:cNvSpPr txBox="1">
            <a:spLocks noGrp="1"/>
          </p:cNvSpPr>
          <p:nvPr>
            <p:ph type="title"/>
          </p:nvPr>
        </p:nvSpPr>
        <p:spPr>
          <a:xfrm>
            <a:off x="10934603" y="3119313"/>
            <a:ext cx="4752975" cy="38798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70"/>
              </a:spcBef>
            </a:pPr>
            <a:r>
              <a:rPr sz="8400" spc="-520" dirty="0"/>
              <a:t>OUR </a:t>
            </a:r>
            <a:r>
              <a:rPr sz="8400" spc="70" dirty="0"/>
              <a:t>MATHS </a:t>
            </a:r>
            <a:r>
              <a:rPr sz="8400" spc="-280" dirty="0"/>
              <a:t>LEARNING</a:t>
            </a:r>
            <a:endParaRPr sz="8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216040"/>
            <a:ext cx="16449040" cy="1654810"/>
          </a:xfrm>
          <a:custGeom>
            <a:avLst/>
            <a:gdLst/>
            <a:ahLst/>
            <a:cxnLst/>
            <a:rect l="l" t="t" r="r" b="b"/>
            <a:pathLst>
              <a:path w="16449040" h="1654810">
                <a:moveTo>
                  <a:pt x="16278809" y="1654568"/>
                </a:moveTo>
                <a:lnTo>
                  <a:pt x="171450" y="1654568"/>
                </a:lnTo>
                <a:lnTo>
                  <a:pt x="125871" y="1648444"/>
                </a:lnTo>
                <a:lnTo>
                  <a:pt x="84915" y="1631160"/>
                </a:lnTo>
                <a:lnTo>
                  <a:pt x="50216" y="1604352"/>
                </a:lnTo>
                <a:lnTo>
                  <a:pt x="23407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278809" y="0"/>
                </a:lnTo>
                <a:lnTo>
                  <a:pt x="16324387" y="6124"/>
                </a:lnTo>
                <a:lnTo>
                  <a:pt x="16365343" y="23407"/>
                </a:lnTo>
                <a:lnTo>
                  <a:pt x="16400043" y="50216"/>
                </a:lnTo>
                <a:lnTo>
                  <a:pt x="16426851" y="84915"/>
                </a:lnTo>
                <a:lnTo>
                  <a:pt x="16444135" y="125871"/>
                </a:lnTo>
                <a:lnTo>
                  <a:pt x="16448740" y="160141"/>
                </a:lnTo>
                <a:lnTo>
                  <a:pt x="16448740" y="1494427"/>
                </a:lnTo>
                <a:lnTo>
                  <a:pt x="16426851" y="1569652"/>
                </a:lnTo>
                <a:lnTo>
                  <a:pt x="16400043" y="1604352"/>
                </a:lnTo>
                <a:lnTo>
                  <a:pt x="16365343" y="1631160"/>
                </a:lnTo>
                <a:lnTo>
                  <a:pt x="16324387" y="1648444"/>
                </a:lnTo>
                <a:lnTo>
                  <a:pt x="16278809" y="165456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041" y="2075701"/>
            <a:ext cx="16450310" cy="8027034"/>
            <a:chOff x="809041" y="2075701"/>
            <a:chExt cx="16450310" cy="8027034"/>
          </a:xfrm>
        </p:grpSpPr>
        <p:sp>
          <p:nvSpPr>
            <p:cNvPr id="4" name="object 4"/>
            <p:cNvSpPr/>
            <p:nvPr/>
          </p:nvSpPr>
          <p:spPr>
            <a:xfrm>
              <a:off x="809041" y="2075701"/>
              <a:ext cx="16450310" cy="8027034"/>
            </a:xfrm>
            <a:custGeom>
              <a:avLst/>
              <a:gdLst/>
              <a:ahLst/>
              <a:cxnLst/>
              <a:rect l="l" t="t" r="r" b="b"/>
              <a:pathLst>
                <a:path w="16450310" h="8027034">
                  <a:moveTo>
                    <a:pt x="16278809" y="8026971"/>
                  </a:moveTo>
                  <a:lnTo>
                    <a:pt x="171449" y="8026971"/>
                  </a:lnTo>
                  <a:lnTo>
                    <a:pt x="125871" y="8020846"/>
                  </a:lnTo>
                  <a:lnTo>
                    <a:pt x="84915" y="8003563"/>
                  </a:lnTo>
                  <a:lnTo>
                    <a:pt x="50216" y="7976754"/>
                  </a:lnTo>
                  <a:lnTo>
                    <a:pt x="23407" y="7942055"/>
                  </a:lnTo>
                  <a:lnTo>
                    <a:pt x="6124" y="7901099"/>
                  </a:lnTo>
                  <a:lnTo>
                    <a:pt x="0" y="785552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278809" y="0"/>
                  </a:lnTo>
                  <a:lnTo>
                    <a:pt x="16324387" y="6124"/>
                  </a:lnTo>
                  <a:lnTo>
                    <a:pt x="16365343" y="23407"/>
                  </a:lnTo>
                  <a:lnTo>
                    <a:pt x="16400042" y="50216"/>
                  </a:lnTo>
                  <a:lnTo>
                    <a:pt x="16426850" y="84915"/>
                  </a:lnTo>
                  <a:lnTo>
                    <a:pt x="16444133" y="125871"/>
                  </a:lnTo>
                  <a:lnTo>
                    <a:pt x="16450258" y="171449"/>
                  </a:lnTo>
                  <a:lnTo>
                    <a:pt x="16450258" y="7855521"/>
                  </a:lnTo>
                  <a:lnTo>
                    <a:pt x="16444133" y="7901099"/>
                  </a:lnTo>
                  <a:lnTo>
                    <a:pt x="16426850" y="7942055"/>
                  </a:lnTo>
                  <a:lnTo>
                    <a:pt x="16400042" y="7976754"/>
                  </a:lnTo>
                  <a:lnTo>
                    <a:pt x="16365343" y="8003563"/>
                  </a:lnTo>
                  <a:lnTo>
                    <a:pt x="16324387" y="8020846"/>
                  </a:lnTo>
                  <a:lnTo>
                    <a:pt x="16278809" y="802697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3461122"/>
              <a:ext cx="15982949" cy="331469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9937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115"/>
              </a:spcBef>
            </a:pPr>
            <a:r>
              <a:rPr sz="8400" spc="400" dirty="0"/>
              <a:t>Maths</a:t>
            </a:r>
            <a:r>
              <a:rPr sz="8400" spc="505" dirty="0"/>
              <a:t> </a:t>
            </a:r>
            <a:r>
              <a:rPr sz="8400" spc="200" dirty="0"/>
              <a:t>Curriculum</a:t>
            </a:r>
            <a:endParaRPr sz="8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477640"/>
            <a:ext cx="16449040" cy="1654810"/>
          </a:xfrm>
          <a:custGeom>
            <a:avLst/>
            <a:gdLst/>
            <a:ahLst/>
            <a:cxnLst/>
            <a:rect l="l" t="t" r="r" b="b"/>
            <a:pathLst>
              <a:path w="16449040" h="1654810">
                <a:moveTo>
                  <a:pt x="16278809" y="1654568"/>
                </a:moveTo>
                <a:lnTo>
                  <a:pt x="171450" y="1654568"/>
                </a:lnTo>
                <a:lnTo>
                  <a:pt x="125871" y="1648444"/>
                </a:lnTo>
                <a:lnTo>
                  <a:pt x="84915" y="1631160"/>
                </a:lnTo>
                <a:lnTo>
                  <a:pt x="50216" y="1604352"/>
                </a:lnTo>
                <a:lnTo>
                  <a:pt x="23407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278809" y="0"/>
                </a:lnTo>
                <a:lnTo>
                  <a:pt x="16324387" y="6124"/>
                </a:lnTo>
                <a:lnTo>
                  <a:pt x="16365343" y="23407"/>
                </a:lnTo>
                <a:lnTo>
                  <a:pt x="16400043" y="50216"/>
                </a:lnTo>
                <a:lnTo>
                  <a:pt x="16426851" y="84915"/>
                </a:lnTo>
                <a:lnTo>
                  <a:pt x="16444135" y="125871"/>
                </a:lnTo>
                <a:lnTo>
                  <a:pt x="16448740" y="160141"/>
                </a:lnTo>
                <a:lnTo>
                  <a:pt x="16448740" y="1494427"/>
                </a:lnTo>
                <a:lnTo>
                  <a:pt x="16426851" y="1569652"/>
                </a:lnTo>
                <a:lnTo>
                  <a:pt x="16400043" y="1604352"/>
                </a:lnTo>
                <a:lnTo>
                  <a:pt x="16365343" y="1631160"/>
                </a:lnTo>
                <a:lnTo>
                  <a:pt x="16324387" y="1648444"/>
                </a:lnTo>
                <a:lnTo>
                  <a:pt x="16278809" y="165456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041" y="2289786"/>
            <a:ext cx="16445865" cy="7572375"/>
            <a:chOff x="809041" y="2289786"/>
            <a:chExt cx="16445865" cy="7572375"/>
          </a:xfrm>
        </p:grpSpPr>
        <p:sp>
          <p:nvSpPr>
            <p:cNvPr id="4" name="object 4"/>
            <p:cNvSpPr/>
            <p:nvPr/>
          </p:nvSpPr>
          <p:spPr>
            <a:xfrm>
              <a:off x="809041" y="2289786"/>
              <a:ext cx="16445865" cy="7572375"/>
            </a:xfrm>
            <a:custGeom>
              <a:avLst/>
              <a:gdLst/>
              <a:ahLst/>
              <a:cxnLst/>
              <a:rect l="l" t="t" r="r" b="b"/>
              <a:pathLst>
                <a:path w="16445865" h="7572375">
                  <a:moveTo>
                    <a:pt x="16278809" y="7572040"/>
                  </a:moveTo>
                  <a:lnTo>
                    <a:pt x="171450" y="7572040"/>
                  </a:lnTo>
                  <a:lnTo>
                    <a:pt x="125871" y="7565915"/>
                  </a:lnTo>
                  <a:lnTo>
                    <a:pt x="84915" y="7548632"/>
                  </a:lnTo>
                  <a:lnTo>
                    <a:pt x="50216" y="7521823"/>
                  </a:lnTo>
                  <a:lnTo>
                    <a:pt x="23407" y="7487124"/>
                  </a:lnTo>
                  <a:lnTo>
                    <a:pt x="6124" y="7446168"/>
                  </a:lnTo>
                  <a:lnTo>
                    <a:pt x="0" y="7400590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278809" y="0"/>
                  </a:lnTo>
                  <a:lnTo>
                    <a:pt x="16324387" y="6124"/>
                  </a:lnTo>
                  <a:lnTo>
                    <a:pt x="16365342" y="23407"/>
                  </a:lnTo>
                  <a:lnTo>
                    <a:pt x="16400041" y="50216"/>
                  </a:lnTo>
                  <a:lnTo>
                    <a:pt x="16426850" y="84915"/>
                  </a:lnTo>
                  <a:lnTo>
                    <a:pt x="16444134" y="125871"/>
                  </a:lnTo>
                  <a:lnTo>
                    <a:pt x="16445524" y="136220"/>
                  </a:lnTo>
                  <a:lnTo>
                    <a:pt x="16445524" y="7435819"/>
                  </a:lnTo>
                  <a:lnTo>
                    <a:pt x="16426850" y="7487124"/>
                  </a:lnTo>
                  <a:lnTo>
                    <a:pt x="16400041" y="7521823"/>
                  </a:lnTo>
                  <a:lnTo>
                    <a:pt x="16365342" y="7548632"/>
                  </a:lnTo>
                  <a:lnTo>
                    <a:pt x="16324387" y="7565915"/>
                  </a:lnTo>
                  <a:lnTo>
                    <a:pt x="16278809" y="7572040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5309" y="2644486"/>
              <a:ext cx="8534399" cy="63055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8699" y="2644486"/>
              <a:ext cx="6877049" cy="29336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6490" y="6018528"/>
              <a:ext cx="6038849" cy="2933699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141481" y="673349"/>
            <a:ext cx="429768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-125" dirty="0"/>
              <a:t>FLUENCY</a:t>
            </a:r>
            <a:endParaRPr sz="8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D92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6226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94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96226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7C3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1083905"/>
            <a:ext cx="3947773" cy="39477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0060" y="1539207"/>
            <a:ext cx="3209924" cy="303847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232073" y="5811908"/>
            <a:ext cx="3531870" cy="3008630"/>
            <a:chOff x="1232073" y="5811908"/>
            <a:chExt cx="3531870" cy="3008630"/>
          </a:xfrm>
        </p:grpSpPr>
        <p:sp>
          <p:nvSpPr>
            <p:cNvPr id="9" name="object 9"/>
            <p:cNvSpPr/>
            <p:nvPr/>
          </p:nvSpPr>
          <p:spPr>
            <a:xfrm>
              <a:off x="2136319" y="6724391"/>
              <a:ext cx="2627630" cy="2096135"/>
            </a:xfrm>
            <a:custGeom>
              <a:avLst/>
              <a:gdLst/>
              <a:ahLst/>
              <a:cxnLst/>
              <a:rect l="l" t="t" r="r" b="b"/>
              <a:pathLst>
                <a:path w="2627629" h="2096134">
                  <a:moveTo>
                    <a:pt x="1815332" y="2095945"/>
                  </a:moveTo>
                  <a:lnTo>
                    <a:pt x="1758462" y="2071436"/>
                  </a:lnTo>
                  <a:lnTo>
                    <a:pt x="1720780" y="2047246"/>
                  </a:lnTo>
                  <a:lnTo>
                    <a:pt x="1678670" y="2016746"/>
                  </a:lnTo>
                  <a:lnTo>
                    <a:pt x="1633438" y="1981169"/>
                  </a:lnTo>
                  <a:lnTo>
                    <a:pt x="1586388" y="1941752"/>
                  </a:lnTo>
                  <a:lnTo>
                    <a:pt x="1538824" y="1899729"/>
                  </a:lnTo>
                  <a:lnTo>
                    <a:pt x="1492049" y="1856334"/>
                  </a:lnTo>
                  <a:lnTo>
                    <a:pt x="1447369" y="1812804"/>
                  </a:lnTo>
                  <a:lnTo>
                    <a:pt x="1406087" y="1770372"/>
                  </a:lnTo>
                  <a:lnTo>
                    <a:pt x="1369507" y="1730274"/>
                  </a:lnTo>
                  <a:lnTo>
                    <a:pt x="1338933" y="1693745"/>
                  </a:lnTo>
                  <a:lnTo>
                    <a:pt x="1319402" y="1674101"/>
                  </a:lnTo>
                  <a:lnTo>
                    <a:pt x="1261218" y="1638382"/>
                  </a:lnTo>
                  <a:lnTo>
                    <a:pt x="1223805" y="1622110"/>
                  </a:lnTo>
                  <a:lnTo>
                    <a:pt x="1181671" y="1606765"/>
                  </a:lnTo>
                  <a:lnTo>
                    <a:pt x="1135436" y="1592247"/>
                  </a:lnTo>
                  <a:lnTo>
                    <a:pt x="1085721" y="1578458"/>
                  </a:lnTo>
                  <a:lnTo>
                    <a:pt x="1033144" y="1565300"/>
                  </a:lnTo>
                  <a:lnTo>
                    <a:pt x="978325" y="1552673"/>
                  </a:lnTo>
                  <a:lnTo>
                    <a:pt x="921886" y="1540479"/>
                  </a:lnTo>
                  <a:lnTo>
                    <a:pt x="692308" y="1494056"/>
                  </a:lnTo>
                  <a:lnTo>
                    <a:pt x="637059" y="1482545"/>
                  </a:lnTo>
                  <a:lnTo>
                    <a:pt x="583907" y="1470875"/>
                  </a:lnTo>
                  <a:lnTo>
                    <a:pt x="533473" y="1458946"/>
                  </a:lnTo>
                  <a:lnTo>
                    <a:pt x="486375" y="1446660"/>
                  </a:lnTo>
                  <a:lnTo>
                    <a:pt x="443236" y="1433919"/>
                  </a:lnTo>
                  <a:lnTo>
                    <a:pt x="404673" y="1420622"/>
                  </a:lnTo>
                  <a:lnTo>
                    <a:pt x="343757" y="1391972"/>
                  </a:lnTo>
                  <a:lnTo>
                    <a:pt x="307531" y="1367440"/>
                  </a:lnTo>
                  <a:lnTo>
                    <a:pt x="273217" y="1339962"/>
                  </a:lnTo>
                  <a:lnTo>
                    <a:pt x="240834" y="1309739"/>
                  </a:lnTo>
                  <a:lnTo>
                    <a:pt x="210402" y="1276973"/>
                  </a:lnTo>
                  <a:lnTo>
                    <a:pt x="181940" y="1241862"/>
                  </a:lnTo>
                  <a:lnTo>
                    <a:pt x="155468" y="1204610"/>
                  </a:lnTo>
                  <a:lnTo>
                    <a:pt x="131004" y="1165417"/>
                  </a:lnTo>
                  <a:lnTo>
                    <a:pt x="108568" y="1124484"/>
                  </a:lnTo>
                  <a:lnTo>
                    <a:pt x="88180" y="1082011"/>
                  </a:lnTo>
                  <a:lnTo>
                    <a:pt x="69858" y="1038200"/>
                  </a:lnTo>
                  <a:lnTo>
                    <a:pt x="53623" y="993252"/>
                  </a:lnTo>
                  <a:lnTo>
                    <a:pt x="39492" y="947368"/>
                  </a:lnTo>
                  <a:lnTo>
                    <a:pt x="27486" y="900749"/>
                  </a:lnTo>
                  <a:lnTo>
                    <a:pt x="17624" y="853595"/>
                  </a:lnTo>
                  <a:lnTo>
                    <a:pt x="9925" y="806108"/>
                  </a:lnTo>
                  <a:lnTo>
                    <a:pt x="4408" y="758489"/>
                  </a:lnTo>
                  <a:lnTo>
                    <a:pt x="1093" y="710939"/>
                  </a:lnTo>
                  <a:lnTo>
                    <a:pt x="0" y="663658"/>
                  </a:lnTo>
                  <a:lnTo>
                    <a:pt x="1146" y="616848"/>
                  </a:lnTo>
                  <a:lnTo>
                    <a:pt x="4552" y="570710"/>
                  </a:lnTo>
                  <a:lnTo>
                    <a:pt x="10237" y="525444"/>
                  </a:lnTo>
                  <a:lnTo>
                    <a:pt x="18221" y="481252"/>
                  </a:lnTo>
                  <a:lnTo>
                    <a:pt x="28522" y="438335"/>
                  </a:lnTo>
                  <a:lnTo>
                    <a:pt x="41159" y="396894"/>
                  </a:lnTo>
                  <a:lnTo>
                    <a:pt x="56153" y="357129"/>
                  </a:lnTo>
                  <a:lnTo>
                    <a:pt x="73523" y="319242"/>
                  </a:lnTo>
                  <a:lnTo>
                    <a:pt x="107374" y="259316"/>
                  </a:lnTo>
                  <a:lnTo>
                    <a:pt x="144217" y="207070"/>
                  </a:lnTo>
                  <a:lnTo>
                    <a:pt x="183524" y="162017"/>
                  </a:lnTo>
                  <a:lnTo>
                    <a:pt x="224769" y="123671"/>
                  </a:lnTo>
                  <a:lnTo>
                    <a:pt x="267425" y="91545"/>
                  </a:lnTo>
                  <a:lnTo>
                    <a:pt x="310966" y="65154"/>
                  </a:lnTo>
                  <a:lnTo>
                    <a:pt x="354865" y="44011"/>
                  </a:lnTo>
                  <a:lnTo>
                    <a:pt x="398595" y="27630"/>
                  </a:lnTo>
                  <a:lnTo>
                    <a:pt x="441630" y="15524"/>
                  </a:lnTo>
                  <a:lnTo>
                    <a:pt x="483444" y="7208"/>
                  </a:lnTo>
                  <a:lnTo>
                    <a:pt x="523508" y="2195"/>
                  </a:lnTo>
                  <a:lnTo>
                    <a:pt x="561298" y="0"/>
                  </a:lnTo>
                  <a:lnTo>
                    <a:pt x="596286" y="135"/>
                  </a:lnTo>
                  <a:lnTo>
                    <a:pt x="627945" y="2114"/>
                  </a:lnTo>
                  <a:lnTo>
                    <a:pt x="655749" y="5453"/>
                  </a:lnTo>
                  <a:lnTo>
                    <a:pt x="921728" y="34197"/>
                  </a:lnTo>
                  <a:lnTo>
                    <a:pt x="1522608" y="131463"/>
                  </a:lnTo>
                  <a:lnTo>
                    <a:pt x="2162799" y="313800"/>
                  </a:lnTo>
                  <a:lnTo>
                    <a:pt x="2546715" y="597754"/>
                  </a:lnTo>
                  <a:lnTo>
                    <a:pt x="2565290" y="641745"/>
                  </a:lnTo>
                  <a:lnTo>
                    <a:pt x="2581349" y="687635"/>
                  </a:lnTo>
                  <a:lnTo>
                    <a:pt x="2594934" y="735175"/>
                  </a:lnTo>
                  <a:lnTo>
                    <a:pt x="2606086" y="784114"/>
                  </a:lnTo>
                  <a:lnTo>
                    <a:pt x="2614846" y="834203"/>
                  </a:lnTo>
                  <a:lnTo>
                    <a:pt x="2621254" y="885193"/>
                  </a:lnTo>
                  <a:lnTo>
                    <a:pt x="2625352" y="936834"/>
                  </a:lnTo>
                  <a:lnTo>
                    <a:pt x="2627180" y="988876"/>
                  </a:lnTo>
                  <a:lnTo>
                    <a:pt x="2626780" y="1041069"/>
                  </a:lnTo>
                  <a:lnTo>
                    <a:pt x="2624193" y="1093165"/>
                  </a:lnTo>
                  <a:lnTo>
                    <a:pt x="2619459" y="1144912"/>
                  </a:lnTo>
                  <a:lnTo>
                    <a:pt x="2612619" y="1196062"/>
                  </a:lnTo>
                  <a:lnTo>
                    <a:pt x="2603715" y="1246365"/>
                  </a:lnTo>
                  <a:lnTo>
                    <a:pt x="2592787" y="1295571"/>
                  </a:lnTo>
                  <a:lnTo>
                    <a:pt x="2579877" y="1343431"/>
                  </a:lnTo>
                  <a:lnTo>
                    <a:pt x="2565026" y="1389694"/>
                  </a:lnTo>
                  <a:lnTo>
                    <a:pt x="2548273" y="1434112"/>
                  </a:lnTo>
                  <a:lnTo>
                    <a:pt x="2529661" y="1476434"/>
                  </a:lnTo>
                  <a:lnTo>
                    <a:pt x="2509231" y="1516411"/>
                  </a:lnTo>
                  <a:lnTo>
                    <a:pt x="2487022" y="1553793"/>
                  </a:lnTo>
                  <a:lnTo>
                    <a:pt x="2463077" y="1588331"/>
                  </a:lnTo>
                  <a:lnTo>
                    <a:pt x="2437437" y="1619775"/>
                  </a:lnTo>
                  <a:lnTo>
                    <a:pt x="2410141" y="1647875"/>
                  </a:lnTo>
                  <a:lnTo>
                    <a:pt x="2350750" y="1693046"/>
                  </a:lnTo>
                  <a:lnTo>
                    <a:pt x="2099131" y="1758022"/>
                  </a:lnTo>
                  <a:lnTo>
                    <a:pt x="1892867" y="1742499"/>
                  </a:lnTo>
                  <a:lnTo>
                    <a:pt x="1739848" y="1703512"/>
                  </a:lnTo>
                  <a:lnTo>
                    <a:pt x="1679974" y="1681525"/>
                  </a:lnTo>
                  <a:lnTo>
                    <a:pt x="1711010" y="1741329"/>
                  </a:lnTo>
                  <a:lnTo>
                    <a:pt x="1775399" y="1875358"/>
                  </a:lnTo>
                  <a:lnTo>
                    <a:pt x="1830059" y="2015537"/>
                  </a:lnTo>
                  <a:lnTo>
                    <a:pt x="1831910" y="2093794"/>
                  </a:lnTo>
                  <a:lnTo>
                    <a:pt x="1815332" y="2095945"/>
                  </a:lnTo>
                  <a:close/>
                </a:path>
              </a:pathLst>
            </a:custGeom>
            <a:solidFill>
              <a:srgbClr val="98D4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32073" y="5811908"/>
              <a:ext cx="2715260" cy="1763395"/>
            </a:xfrm>
            <a:custGeom>
              <a:avLst/>
              <a:gdLst/>
              <a:ahLst/>
              <a:cxnLst/>
              <a:rect l="l" t="t" r="r" b="b"/>
              <a:pathLst>
                <a:path w="2715260" h="1763395">
                  <a:moveTo>
                    <a:pt x="380135" y="1759213"/>
                  </a:moveTo>
                  <a:lnTo>
                    <a:pt x="401271" y="1680244"/>
                  </a:lnTo>
                  <a:lnTo>
                    <a:pt x="510697" y="1576987"/>
                  </a:lnTo>
                  <a:lnTo>
                    <a:pt x="626279" y="1483455"/>
                  </a:lnTo>
                  <a:lnTo>
                    <a:pt x="679936" y="1442708"/>
                  </a:lnTo>
                  <a:lnTo>
                    <a:pt x="616416" y="1436927"/>
                  </a:lnTo>
                  <a:lnTo>
                    <a:pt x="461447" y="1406605"/>
                  </a:lnTo>
                  <a:lnTo>
                    <a:pt x="268417" y="1332274"/>
                  </a:lnTo>
                  <a:lnTo>
                    <a:pt x="90713" y="1194464"/>
                  </a:lnTo>
                  <a:lnTo>
                    <a:pt x="50189" y="1134052"/>
                  </a:lnTo>
                  <a:lnTo>
                    <a:pt x="21935" y="1062443"/>
                  </a:lnTo>
                  <a:lnTo>
                    <a:pt x="12235" y="1023049"/>
                  </a:lnTo>
                  <a:lnTo>
                    <a:pt x="5392" y="981584"/>
                  </a:lnTo>
                  <a:lnTo>
                    <a:pt x="1337" y="938293"/>
                  </a:lnTo>
                  <a:lnTo>
                    <a:pt x="0" y="893419"/>
                  </a:lnTo>
                  <a:lnTo>
                    <a:pt x="1310" y="847204"/>
                  </a:lnTo>
                  <a:lnTo>
                    <a:pt x="5199" y="799893"/>
                  </a:lnTo>
                  <a:lnTo>
                    <a:pt x="11596" y="751728"/>
                  </a:lnTo>
                  <a:lnTo>
                    <a:pt x="20431" y="702952"/>
                  </a:lnTo>
                  <a:lnTo>
                    <a:pt x="31635" y="653808"/>
                  </a:lnTo>
                  <a:lnTo>
                    <a:pt x="45137" y="604541"/>
                  </a:lnTo>
                  <a:lnTo>
                    <a:pt x="60868" y="555392"/>
                  </a:lnTo>
                  <a:lnTo>
                    <a:pt x="78757" y="506605"/>
                  </a:lnTo>
                  <a:lnTo>
                    <a:pt x="98736" y="458423"/>
                  </a:lnTo>
                  <a:lnTo>
                    <a:pt x="120733" y="411090"/>
                  </a:lnTo>
                  <a:lnTo>
                    <a:pt x="144679" y="364848"/>
                  </a:lnTo>
                  <a:lnTo>
                    <a:pt x="170504" y="319940"/>
                  </a:lnTo>
                  <a:lnTo>
                    <a:pt x="198138" y="276610"/>
                  </a:lnTo>
                  <a:lnTo>
                    <a:pt x="227511" y="235102"/>
                  </a:lnTo>
                  <a:lnTo>
                    <a:pt x="258554" y="195657"/>
                  </a:lnTo>
                  <a:lnTo>
                    <a:pt x="291196" y="158519"/>
                  </a:lnTo>
                  <a:lnTo>
                    <a:pt x="325368" y="123932"/>
                  </a:lnTo>
                  <a:lnTo>
                    <a:pt x="361000" y="92139"/>
                  </a:lnTo>
                  <a:lnTo>
                    <a:pt x="829529" y="0"/>
                  </a:lnTo>
                  <a:lnTo>
                    <a:pt x="1486120" y="109463"/>
                  </a:lnTo>
                  <a:lnTo>
                    <a:pt x="2070754" y="278958"/>
                  </a:lnTo>
                  <a:lnTo>
                    <a:pt x="2323414" y="366917"/>
                  </a:lnTo>
                  <a:lnTo>
                    <a:pt x="2349964" y="375813"/>
                  </a:lnTo>
                  <a:lnTo>
                    <a:pt x="2411088" y="402452"/>
                  </a:lnTo>
                  <a:lnTo>
                    <a:pt x="2478346" y="442315"/>
                  </a:lnTo>
                  <a:lnTo>
                    <a:pt x="2512565" y="467740"/>
                  </a:lnTo>
                  <a:lnTo>
                    <a:pt x="2546265" y="497112"/>
                  </a:lnTo>
                  <a:lnTo>
                    <a:pt x="2578762" y="530646"/>
                  </a:lnTo>
                  <a:lnTo>
                    <a:pt x="2609371" y="568555"/>
                  </a:lnTo>
                  <a:lnTo>
                    <a:pt x="2637409" y="611053"/>
                  </a:lnTo>
                  <a:lnTo>
                    <a:pt x="2662191" y="658354"/>
                  </a:lnTo>
                  <a:lnTo>
                    <a:pt x="2683032" y="710672"/>
                  </a:lnTo>
                  <a:lnTo>
                    <a:pt x="2699250" y="768221"/>
                  </a:lnTo>
                  <a:lnTo>
                    <a:pt x="2710159" y="831214"/>
                  </a:lnTo>
                  <a:lnTo>
                    <a:pt x="2715075" y="899866"/>
                  </a:lnTo>
                  <a:lnTo>
                    <a:pt x="2714545" y="941540"/>
                  </a:lnTo>
                  <a:lnTo>
                    <a:pt x="2711064" y="983894"/>
                  </a:lnTo>
                  <a:lnTo>
                    <a:pt x="2704736" y="1026754"/>
                  </a:lnTo>
                  <a:lnTo>
                    <a:pt x="2695664" y="1069946"/>
                  </a:lnTo>
                  <a:lnTo>
                    <a:pt x="2683951" y="1113297"/>
                  </a:lnTo>
                  <a:lnTo>
                    <a:pt x="2669701" y="1156634"/>
                  </a:lnTo>
                  <a:lnTo>
                    <a:pt x="2653018" y="1199784"/>
                  </a:lnTo>
                  <a:lnTo>
                    <a:pt x="2634005" y="1242573"/>
                  </a:lnTo>
                  <a:lnTo>
                    <a:pt x="2612766" y="1284827"/>
                  </a:lnTo>
                  <a:lnTo>
                    <a:pt x="2589405" y="1326374"/>
                  </a:lnTo>
                  <a:lnTo>
                    <a:pt x="2564024" y="1367040"/>
                  </a:lnTo>
                  <a:lnTo>
                    <a:pt x="2536727" y="1406651"/>
                  </a:lnTo>
                  <a:lnTo>
                    <a:pt x="2507619" y="1445035"/>
                  </a:lnTo>
                  <a:lnTo>
                    <a:pt x="2476801" y="1482018"/>
                  </a:lnTo>
                  <a:lnTo>
                    <a:pt x="2444379" y="1517427"/>
                  </a:lnTo>
                  <a:lnTo>
                    <a:pt x="2410456" y="1551088"/>
                  </a:lnTo>
                  <a:lnTo>
                    <a:pt x="2375134" y="1582828"/>
                  </a:lnTo>
                  <a:lnTo>
                    <a:pt x="2338518" y="1612473"/>
                  </a:lnTo>
                  <a:lnTo>
                    <a:pt x="2300712" y="1639851"/>
                  </a:lnTo>
                  <a:lnTo>
                    <a:pt x="2261818" y="1664788"/>
                  </a:lnTo>
                  <a:lnTo>
                    <a:pt x="2221941" y="1687110"/>
                  </a:lnTo>
                  <a:lnTo>
                    <a:pt x="2181183" y="1706644"/>
                  </a:lnTo>
                  <a:lnTo>
                    <a:pt x="2139649" y="1723217"/>
                  </a:lnTo>
                  <a:lnTo>
                    <a:pt x="2097441" y="1736656"/>
                  </a:lnTo>
                  <a:lnTo>
                    <a:pt x="2054664" y="1746787"/>
                  </a:lnTo>
                  <a:lnTo>
                    <a:pt x="2011422" y="1753436"/>
                  </a:lnTo>
                  <a:lnTo>
                    <a:pt x="1980226" y="1754919"/>
                  </a:lnTo>
                  <a:lnTo>
                    <a:pt x="1944098" y="1753231"/>
                  </a:lnTo>
                  <a:lnTo>
                    <a:pt x="1903553" y="1748727"/>
                  </a:lnTo>
                  <a:lnTo>
                    <a:pt x="1859111" y="1741761"/>
                  </a:lnTo>
                  <a:lnTo>
                    <a:pt x="1811289" y="1732688"/>
                  </a:lnTo>
                  <a:lnTo>
                    <a:pt x="1760604" y="1721863"/>
                  </a:lnTo>
                  <a:lnTo>
                    <a:pt x="1707575" y="1709641"/>
                  </a:lnTo>
                  <a:lnTo>
                    <a:pt x="1652719" y="1696376"/>
                  </a:lnTo>
                  <a:lnTo>
                    <a:pt x="1425382" y="1639985"/>
                  </a:lnTo>
                  <a:lnTo>
                    <a:pt x="1369158" y="1626828"/>
                  </a:lnTo>
                  <a:lnTo>
                    <a:pt x="1314214" y="1614756"/>
                  </a:lnTo>
                  <a:lnTo>
                    <a:pt x="1261068" y="1604125"/>
                  </a:lnTo>
                  <a:lnTo>
                    <a:pt x="1210238" y="1595289"/>
                  </a:lnTo>
                  <a:lnTo>
                    <a:pt x="1162240" y="1588603"/>
                  </a:lnTo>
                  <a:lnTo>
                    <a:pt x="1117593" y="1584421"/>
                  </a:lnTo>
                  <a:lnTo>
                    <a:pt x="1076815" y="1583099"/>
                  </a:lnTo>
                  <a:lnTo>
                    <a:pt x="1040424" y="1584990"/>
                  </a:lnTo>
                  <a:lnTo>
                    <a:pt x="1008937" y="1590451"/>
                  </a:lnTo>
                  <a:lnTo>
                    <a:pt x="982871" y="1599834"/>
                  </a:lnTo>
                  <a:lnTo>
                    <a:pt x="939603" y="1619749"/>
                  </a:lnTo>
                  <a:lnTo>
                    <a:pt x="889378" y="1640315"/>
                  </a:lnTo>
                  <a:lnTo>
                    <a:pt x="833901" y="1660975"/>
                  </a:lnTo>
                  <a:lnTo>
                    <a:pt x="774883" y="1681173"/>
                  </a:lnTo>
                  <a:lnTo>
                    <a:pt x="714029" y="1700350"/>
                  </a:lnTo>
                  <a:lnTo>
                    <a:pt x="653049" y="1717950"/>
                  </a:lnTo>
                  <a:lnTo>
                    <a:pt x="593649" y="1733415"/>
                  </a:lnTo>
                  <a:lnTo>
                    <a:pt x="537538" y="1746188"/>
                  </a:lnTo>
                  <a:lnTo>
                    <a:pt x="486423" y="1755711"/>
                  </a:lnTo>
                  <a:lnTo>
                    <a:pt x="442013" y="1761428"/>
                  </a:lnTo>
                  <a:lnTo>
                    <a:pt x="406014" y="1762781"/>
                  </a:lnTo>
                  <a:lnTo>
                    <a:pt x="380135" y="1759213"/>
                  </a:lnTo>
                  <a:close/>
                </a:path>
              </a:pathLst>
            </a:custGeom>
            <a:solidFill>
              <a:srgbClr val="BEE3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8340" y="6616502"/>
              <a:ext cx="163922" cy="13849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9094" y="6548744"/>
              <a:ext cx="175580" cy="1385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1559" y="6672885"/>
              <a:ext cx="176717" cy="145432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941047" y="5516884"/>
            <a:ext cx="2153920" cy="2489200"/>
          </a:xfrm>
          <a:custGeom>
            <a:avLst/>
            <a:gdLst/>
            <a:ahLst/>
            <a:cxnLst/>
            <a:rect l="l" t="t" r="r" b="b"/>
            <a:pathLst>
              <a:path w="2153920" h="2489200">
                <a:moveTo>
                  <a:pt x="540730" y="1562100"/>
                </a:moveTo>
                <a:lnTo>
                  <a:pt x="465642" y="1562100"/>
                </a:lnTo>
                <a:lnTo>
                  <a:pt x="443012" y="1549400"/>
                </a:lnTo>
                <a:lnTo>
                  <a:pt x="398491" y="1536700"/>
                </a:lnTo>
                <a:lnTo>
                  <a:pt x="354796" y="1511300"/>
                </a:lnTo>
                <a:lnTo>
                  <a:pt x="312462" y="1485900"/>
                </a:lnTo>
                <a:lnTo>
                  <a:pt x="272023" y="1460500"/>
                </a:lnTo>
                <a:lnTo>
                  <a:pt x="231868" y="1422400"/>
                </a:lnTo>
                <a:lnTo>
                  <a:pt x="194973" y="1384300"/>
                </a:lnTo>
                <a:lnTo>
                  <a:pt x="161323" y="1358900"/>
                </a:lnTo>
                <a:lnTo>
                  <a:pt x="130901" y="1320800"/>
                </a:lnTo>
                <a:lnTo>
                  <a:pt x="103695" y="1282700"/>
                </a:lnTo>
                <a:lnTo>
                  <a:pt x="79688" y="1244600"/>
                </a:lnTo>
                <a:lnTo>
                  <a:pt x="58867" y="1193800"/>
                </a:lnTo>
                <a:lnTo>
                  <a:pt x="41216" y="1155700"/>
                </a:lnTo>
                <a:lnTo>
                  <a:pt x="26721" y="1104900"/>
                </a:lnTo>
                <a:lnTo>
                  <a:pt x="15366" y="1066800"/>
                </a:lnTo>
                <a:lnTo>
                  <a:pt x="7138" y="1016000"/>
                </a:lnTo>
                <a:lnTo>
                  <a:pt x="2020" y="965200"/>
                </a:lnTo>
                <a:lnTo>
                  <a:pt x="0" y="914400"/>
                </a:lnTo>
                <a:lnTo>
                  <a:pt x="1060" y="863600"/>
                </a:lnTo>
                <a:lnTo>
                  <a:pt x="7426" y="825500"/>
                </a:lnTo>
                <a:lnTo>
                  <a:pt x="20497" y="774700"/>
                </a:lnTo>
                <a:lnTo>
                  <a:pt x="38203" y="736600"/>
                </a:lnTo>
                <a:lnTo>
                  <a:pt x="58480" y="685800"/>
                </a:lnTo>
                <a:lnTo>
                  <a:pt x="82352" y="647700"/>
                </a:lnTo>
                <a:lnTo>
                  <a:pt x="108806" y="609600"/>
                </a:lnTo>
                <a:lnTo>
                  <a:pt x="137663" y="571500"/>
                </a:lnTo>
                <a:lnTo>
                  <a:pt x="168746" y="533400"/>
                </a:lnTo>
                <a:lnTo>
                  <a:pt x="201875" y="495300"/>
                </a:lnTo>
                <a:lnTo>
                  <a:pt x="236872" y="457200"/>
                </a:lnTo>
                <a:lnTo>
                  <a:pt x="273558" y="419100"/>
                </a:lnTo>
                <a:lnTo>
                  <a:pt x="311754" y="393700"/>
                </a:lnTo>
                <a:lnTo>
                  <a:pt x="351282" y="368300"/>
                </a:lnTo>
                <a:lnTo>
                  <a:pt x="393689" y="330200"/>
                </a:lnTo>
                <a:lnTo>
                  <a:pt x="436641" y="304800"/>
                </a:lnTo>
                <a:lnTo>
                  <a:pt x="524178" y="254000"/>
                </a:lnTo>
                <a:lnTo>
                  <a:pt x="613896" y="203200"/>
                </a:lnTo>
                <a:lnTo>
                  <a:pt x="752566" y="127000"/>
                </a:lnTo>
                <a:lnTo>
                  <a:pt x="847744" y="101600"/>
                </a:lnTo>
                <a:lnTo>
                  <a:pt x="896154" y="76200"/>
                </a:lnTo>
                <a:lnTo>
                  <a:pt x="1146415" y="12700"/>
                </a:lnTo>
                <a:lnTo>
                  <a:pt x="1196459" y="12700"/>
                </a:lnTo>
                <a:lnTo>
                  <a:pt x="1246416" y="0"/>
                </a:lnTo>
                <a:lnTo>
                  <a:pt x="1493478" y="0"/>
                </a:lnTo>
                <a:lnTo>
                  <a:pt x="1685439" y="50800"/>
                </a:lnTo>
                <a:lnTo>
                  <a:pt x="1732302" y="76200"/>
                </a:lnTo>
                <a:lnTo>
                  <a:pt x="1763811" y="101600"/>
                </a:lnTo>
                <a:lnTo>
                  <a:pt x="1794574" y="114300"/>
                </a:lnTo>
                <a:lnTo>
                  <a:pt x="1549969" y="114300"/>
                </a:lnTo>
                <a:lnTo>
                  <a:pt x="1678617" y="165100"/>
                </a:lnTo>
                <a:lnTo>
                  <a:pt x="1714291" y="177800"/>
                </a:lnTo>
                <a:lnTo>
                  <a:pt x="1749536" y="203200"/>
                </a:lnTo>
                <a:lnTo>
                  <a:pt x="1819875" y="228600"/>
                </a:lnTo>
                <a:lnTo>
                  <a:pt x="1437808" y="228600"/>
                </a:lnTo>
                <a:lnTo>
                  <a:pt x="1440344" y="241300"/>
                </a:lnTo>
                <a:lnTo>
                  <a:pt x="1445347" y="241300"/>
                </a:lnTo>
                <a:lnTo>
                  <a:pt x="1523746" y="292100"/>
                </a:lnTo>
                <a:lnTo>
                  <a:pt x="1536829" y="304800"/>
                </a:lnTo>
                <a:lnTo>
                  <a:pt x="1316969" y="304800"/>
                </a:lnTo>
                <a:lnTo>
                  <a:pt x="1216485" y="330200"/>
                </a:lnTo>
                <a:lnTo>
                  <a:pt x="1168875" y="342900"/>
                </a:lnTo>
                <a:lnTo>
                  <a:pt x="1123223" y="355600"/>
                </a:lnTo>
                <a:lnTo>
                  <a:pt x="1079465" y="368300"/>
                </a:lnTo>
                <a:lnTo>
                  <a:pt x="1037539" y="393700"/>
                </a:lnTo>
                <a:lnTo>
                  <a:pt x="997380" y="419100"/>
                </a:lnTo>
                <a:lnTo>
                  <a:pt x="958926" y="444500"/>
                </a:lnTo>
                <a:lnTo>
                  <a:pt x="922114" y="469900"/>
                </a:lnTo>
                <a:lnTo>
                  <a:pt x="886881" y="508000"/>
                </a:lnTo>
                <a:lnTo>
                  <a:pt x="853164" y="533400"/>
                </a:lnTo>
                <a:lnTo>
                  <a:pt x="820899" y="571500"/>
                </a:lnTo>
                <a:lnTo>
                  <a:pt x="790023" y="609600"/>
                </a:lnTo>
                <a:lnTo>
                  <a:pt x="760473" y="647700"/>
                </a:lnTo>
                <a:lnTo>
                  <a:pt x="444421" y="647700"/>
                </a:lnTo>
                <a:lnTo>
                  <a:pt x="434487" y="673100"/>
                </a:lnTo>
                <a:lnTo>
                  <a:pt x="749553" y="673100"/>
                </a:lnTo>
                <a:lnTo>
                  <a:pt x="747277" y="685800"/>
                </a:lnTo>
                <a:lnTo>
                  <a:pt x="748355" y="698500"/>
                </a:lnTo>
                <a:lnTo>
                  <a:pt x="761589" y="749300"/>
                </a:lnTo>
                <a:lnTo>
                  <a:pt x="770792" y="800100"/>
                </a:lnTo>
                <a:lnTo>
                  <a:pt x="776364" y="850900"/>
                </a:lnTo>
                <a:lnTo>
                  <a:pt x="778706" y="901700"/>
                </a:lnTo>
                <a:lnTo>
                  <a:pt x="778218" y="952500"/>
                </a:lnTo>
                <a:lnTo>
                  <a:pt x="775300" y="1003300"/>
                </a:lnTo>
                <a:lnTo>
                  <a:pt x="376363" y="1003300"/>
                </a:lnTo>
                <a:lnTo>
                  <a:pt x="374672" y="1016000"/>
                </a:lnTo>
                <a:lnTo>
                  <a:pt x="371713" y="1016000"/>
                </a:lnTo>
                <a:lnTo>
                  <a:pt x="367476" y="1079500"/>
                </a:lnTo>
                <a:lnTo>
                  <a:pt x="363690" y="1130300"/>
                </a:lnTo>
                <a:lnTo>
                  <a:pt x="360235" y="1181100"/>
                </a:lnTo>
                <a:lnTo>
                  <a:pt x="359511" y="1193800"/>
                </a:lnTo>
                <a:lnTo>
                  <a:pt x="187972" y="1193800"/>
                </a:lnTo>
                <a:lnTo>
                  <a:pt x="187760" y="1206500"/>
                </a:lnTo>
                <a:lnTo>
                  <a:pt x="185365" y="1206500"/>
                </a:lnTo>
                <a:lnTo>
                  <a:pt x="187619" y="1219200"/>
                </a:lnTo>
                <a:lnTo>
                  <a:pt x="198776" y="1244600"/>
                </a:lnTo>
                <a:lnTo>
                  <a:pt x="210561" y="1270000"/>
                </a:lnTo>
                <a:lnTo>
                  <a:pt x="223257" y="1295400"/>
                </a:lnTo>
                <a:lnTo>
                  <a:pt x="237148" y="1320800"/>
                </a:lnTo>
                <a:lnTo>
                  <a:pt x="741320" y="1320800"/>
                </a:lnTo>
                <a:lnTo>
                  <a:pt x="740218" y="1346200"/>
                </a:lnTo>
                <a:lnTo>
                  <a:pt x="737825" y="1371600"/>
                </a:lnTo>
                <a:lnTo>
                  <a:pt x="736380" y="1384300"/>
                </a:lnTo>
                <a:lnTo>
                  <a:pt x="387142" y="1384300"/>
                </a:lnTo>
                <a:lnTo>
                  <a:pt x="390808" y="1397000"/>
                </a:lnTo>
                <a:lnTo>
                  <a:pt x="394276" y="1409700"/>
                </a:lnTo>
                <a:lnTo>
                  <a:pt x="398615" y="1422400"/>
                </a:lnTo>
                <a:lnTo>
                  <a:pt x="404897" y="1435100"/>
                </a:lnTo>
                <a:lnTo>
                  <a:pt x="725230" y="1435100"/>
                </a:lnTo>
                <a:lnTo>
                  <a:pt x="721100" y="1447800"/>
                </a:lnTo>
                <a:lnTo>
                  <a:pt x="699628" y="1485900"/>
                </a:lnTo>
                <a:lnTo>
                  <a:pt x="669478" y="1511300"/>
                </a:lnTo>
                <a:lnTo>
                  <a:pt x="631051" y="1524000"/>
                </a:lnTo>
                <a:lnTo>
                  <a:pt x="586234" y="1549400"/>
                </a:lnTo>
                <a:lnTo>
                  <a:pt x="563690" y="1549400"/>
                </a:lnTo>
                <a:lnTo>
                  <a:pt x="540730" y="1562100"/>
                </a:lnTo>
                <a:close/>
              </a:path>
              <a:path w="2153920" h="2489200">
                <a:moveTo>
                  <a:pt x="1943956" y="241300"/>
                </a:moveTo>
                <a:lnTo>
                  <a:pt x="1838122" y="241300"/>
                </a:lnTo>
                <a:lnTo>
                  <a:pt x="1835868" y="228600"/>
                </a:lnTo>
                <a:lnTo>
                  <a:pt x="1835233" y="228600"/>
                </a:lnTo>
                <a:lnTo>
                  <a:pt x="1795709" y="190500"/>
                </a:lnTo>
                <a:lnTo>
                  <a:pt x="1757594" y="165100"/>
                </a:lnTo>
                <a:lnTo>
                  <a:pt x="1658855" y="139700"/>
                </a:lnTo>
                <a:lnTo>
                  <a:pt x="1554408" y="114300"/>
                </a:lnTo>
                <a:lnTo>
                  <a:pt x="1794574" y="114300"/>
                </a:lnTo>
                <a:lnTo>
                  <a:pt x="1825323" y="139700"/>
                </a:lnTo>
                <a:lnTo>
                  <a:pt x="1856792" y="165100"/>
                </a:lnTo>
                <a:lnTo>
                  <a:pt x="1896338" y="190500"/>
                </a:lnTo>
                <a:lnTo>
                  <a:pt x="1932838" y="228600"/>
                </a:lnTo>
                <a:lnTo>
                  <a:pt x="1943956" y="241300"/>
                </a:lnTo>
                <a:close/>
              </a:path>
              <a:path w="2153920" h="2489200">
                <a:moveTo>
                  <a:pt x="1780172" y="381000"/>
                </a:moveTo>
                <a:lnTo>
                  <a:pt x="1655156" y="381000"/>
                </a:lnTo>
                <a:lnTo>
                  <a:pt x="1651322" y="330200"/>
                </a:lnTo>
                <a:lnTo>
                  <a:pt x="1631087" y="292100"/>
                </a:lnTo>
                <a:lnTo>
                  <a:pt x="1599109" y="254000"/>
                </a:lnTo>
                <a:lnTo>
                  <a:pt x="1560044" y="228600"/>
                </a:lnTo>
                <a:lnTo>
                  <a:pt x="1819875" y="228600"/>
                </a:lnTo>
                <a:lnTo>
                  <a:pt x="1825088" y="241300"/>
                </a:lnTo>
                <a:lnTo>
                  <a:pt x="1943956" y="241300"/>
                </a:lnTo>
                <a:lnTo>
                  <a:pt x="1955073" y="254000"/>
                </a:lnTo>
                <a:lnTo>
                  <a:pt x="1706868" y="254000"/>
                </a:lnTo>
                <a:lnTo>
                  <a:pt x="1709686" y="266700"/>
                </a:lnTo>
                <a:lnTo>
                  <a:pt x="1718900" y="279400"/>
                </a:lnTo>
                <a:lnTo>
                  <a:pt x="1728286" y="292100"/>
                </a:lnTo>
                <a:lnTo>
                  <a:pt x="1737566" y="304800"/>
                </a:lnTo>
                <a:lnTo>
                  <a:pt x="1746463" y="317500"/>
                </a:lnTo>
                <a:lnTo>
                  <a:pt x="1771700" y="355600"/>
                </a:lnTo>
                <a:lnTo>
                  <a:pt x="1780172" y="381000"/>
                </a:lnTo>
                <a:close/>
              </a:path>
              <a:path w="2153920" h="2489200">
                <a:moveTo>
                  <a:pt x="2117774" y="901700"/>
                </a:moveTo>
                <a:lnTo>
                  <a:pt x="1716239" y="901700"/>
                </a:lnTo>
                <a:lnTo>
                  <a:pt x="1723143" y="889000"/>
                </a:lnTo>
                <a:lnTo>
                  <a:pt x="1736740" y="889000"/>
                </a:lnTo>
                <a:lnTo>
                  <a:pt x="1747068" y="876300"/>
                </a:lnTo>
                <a:lnTo>
                  <a:pt x="1757119" y="863600"/>
                </a:lnTo>
                <a:lnTo>
                  <a:pt x="1766879" y="850900"/>
                </a:lnTo>
                <a:lnTo>
                  <a:pt x="1776335" y="838200"/>
                </a:lnTo>
                <a:lnTo>
                  <a:pt x="1804113" y="787400"/>
                </a:lnTo>
                <a:lnTo>
                  <a:pt x="1830410" y="749300"/>
                </a:lnTo>
                <a:lnTo>
                  <a:pt x="1854639" y="711200"/>
                </a:lnTo>
                <a:lnTo>
                  <a:pt x="1876212" y="673100"/>
                </a:lnTo>
                <a:lnTo>
                  <a:pt x="1894541" y="622300"/>
                </a:lnTo>
                <a:lnTo>
                  <a:pt x="1909037" y="584200"/>
                </a:lnTo>
                <a:lnTo>
                  <a:pt x="1919113" y="533400"/>
                </a:lnTo>
                <a:lnTo>
                  <a:pt x="1924181" y="482600"/>
                </a:lnTo>
                <a:lnTo>
                  <a:pt x="1923652" y="431800"/>
                </a:lnTo>
                <a:lnTo>
                  <a:pt x="1909993" y="381000"/>
                </a:lnTo>
                <a:lnTo>
                  <a:pt x="1871658" y="330200"/>
                </a:lnTo>
                <a:lnTo>
                  <a:pt x="1834055" y="317500"/>
                </a:lnTo>
                <a:lnTo>
                  <a:pt x="1795771" y="292100"/>
                </a:lnTo>
                <a:lnTo>
                  <a:pt x="1718563" y="254000"/>
                </a:lnTo>
                <a:lnTo>
                  <a:pt x="1955073" y="254000"/>
                </a:lnTo>
                <a:lnTo>
                  <a:pt x="1966190" y="266700"/>
                </a:lnTo>
                <a:lnTo>
                  <a:pt x="1996289" y="304800"/>
                </a:lnTo>
                <a:lnTo>
                  <a:pt x="2023033" y="342900"/>
                </a:lnTo>
                <a:lnTo>
                  <a:pt x="2046317" y="393700"/>
                </a:lnTo>
                <a:lnTo>
                  <a:pt x="2066038" y="431800"/>
                </a:lnTo>
                <a:lnTo>
                  <a:pt x="2081986" y="469900"/>
                </a:lnTo>
                <a:lnTo>
                  <a:pt x="2100093" y="508000"/>
                </a:lnTo>
                <a:lnTo>
                  <a:pt x="2117765" y="546100"/>
                </a:lnTo>
                <a:lnTo>
                  <a:pt x="2132405" y="584200"/>
                </a:lnTo>
                <a:lnTo>
                  <a:pt x="2145365" y="635000"/>
                </a:lnTo>
                <a:lnTo>
                  <a:pt x="2152294" y="685800"/>
                </a:lnTo>
                <a:lnTo>
                  <a:pt x="2153544" y="736600"/>
                </a:lnTo>
                <a:lnTo>
                  <a:pt x="2149467" y="774700"/>
                </a:lnTo>
                <a:lnTo>
                  <a:pt x="2140416" y="825500"/>
                </a:lnTo>
                <a:lnTo>
                  <a:pt x="2126744" y="876300"/>
                </a:lnTo>
                <a:lnTo>
                  <a:pt x="2117774" y="901700"/>
                </a:lnTo>
                <a:close/>
              </a:path>
              <a:path w="2153920" h="2489200">
                <a:moveTo>
                  <a:pt x="1251883" y="2489200"/>
                </a:moveTo>
                <a:lnTo>
                  <a:pt x="1203544" y="2489200"/>
                </a:lnTo>
                <a:lnTo>
                  <a:pt x="1157809" y="2476500"/>
                </a:lnTo>
                <a:lnTo>
                  <a:pt x="1114406" y="2463800"/>
                </a:lnTo>
                <a:lnTo>
                  <a:pt x="1073067" y="2451100"/>
                </a:lnTo>
                <a:lnTo>
                  <a:pt x="1033521" y="2425700"/>
                </a:lnTo>
                <a:lnTo>
                  <a:pt x="995498" y="2400300"/>
                </a:lnTo>
                <a:lnTo>
                  <a:pt x="958728" y="2374900"/>
                </a:lnTo>
                <a:lnTo>
                  <a:pt x="921463" y="2336800"/>
                </a:lnTo>
                <a:lnTo>
                  <a:pt x="888538" y="2298700"/>
                </a:lnTo>
                <a:lnTo>
                  <a:pt x="859862" y="2273300"/>
                </a:lnTo>
                <a:lnTo>
                  <a:pt x="835342" y="2235200"/>
                </a:lnTo>
                <a:lnTo>
                  <a:pt x="814886" y="2184400"/>
                </a:lnTo>
                <a:lnTo>
                  <a:pt x="798401" y="2146300"/>
                </a:lnTo>
                <a:lnTo>
                  <a:pt x="785795" y="2108200"/>
                </a:lnTo>
                <a:lnTo>
                  <a:pt x="776975" y="2057400"/>
                </a:lnTo>
                <a:lnTo>
                  <a:pt x="771849" y="2006600"/>
                </a:lnTo>
                <a:lnTo>
                  <a:pt x="770325" y="1968500"/>
                </a:lnTo>
                <a:lnTo>
                  <a:pt x="772309" y="1917700"/>
                </a:lnTo>
                <a:lnTo>
                  <a:pt x="777806" y="1866900"/>
                </a:lnTo>
                <a:lnTo>
                  <a:pt x="786647" y="1816100"/>
                </a:lnTo>
                <a:lnTo>
                  <a:pt x="798561" y="1765300"/>
                </a:lnTo>
                <a:lnTo>
                  <a:pt x="813274" y="1727200"/>
                </a:lnTo>
                <a:lnTo>
                  <a:pt x="830514" y="1676400"/>
                </a:lnTo>
                <a:lnTo>
                  <a:pt x="850010" y="1638300"/>
                </a:lnTo>
                <a:lnTo>
                  <a:pt x="871489" y="1587500"/>
                </a:lnTo>
                <a:lnTo>
                  <a:pt x="894678" y="1549400"/>
                </a:lnTo>
                <a:lnTo>
                  <a:pt x="919306" y="1511300"/>
                </a:lnTo>
                <a:lnTo>
                  <a:pt x="945100" y="1473200"/>
                </a:lnTo>
                <a:lnTo>
                  <a:pt x="971788" y="1422400"/>
                </a:lnTo>
                <a:lnTo>
                  <a:pt x="999097" y="1384300"/>
                </a:lnTo>
                <a:lnTo>
                  <a:pt x="1028543" y="1346200"/>
                </a:lnTo>
                <a:lnTo>
                  <a:pt x="1058221" y="1295400"/>
                </a:lnTo>
                <a:lnTo>
                  <a:pt x="1118014" y="1219200"/>
                </a:lnTo>
                <a:lnTo>
                  <a:pt x="1148000" y="1168400"/>
                </a:lnTo>
                <a:lnTo>
                  <a:pt x="1207829" y="1092200"/>
                </a:lnTo>
                <a:lnTo>
                  <a:pt x="1237542" y="1041400"/>
                </a:lnTo>
                <a:lnTo>
                  <a:pt x="1267035" y="1003300"/>
                </a:lnTo>
                <a:lnTo>
                  <a:pt x="1296243" y="965200"/>
                </a:lnTo>
                <a:lnTo>
                  <a:pt x="1325102" y="914400"/>
                </a:lnTo>
                <a:lnTo>
                  <a:pt x="1353547" y="876300"/>
                </a:lnTo>
                <a:lnTo>
                  <a:pt x="1381139" y="825500"/>
                </a:lnTo>
                <a:lnTo>
                  <a:pt x="1407168" y="787400"/>
                </a:lnTo>
                <a:lnTo>
                  <a:pt x="1432019" y="736600"/>
                </a:lnTo>
                <a:lnTo>
                  <a:pt x="1456077" y="698500"/>
                </a:lnTo>
                <a:lnTo>
                  <a:pt x="1503359" y="596900"/>
                </a:lnTo>
                <a:lnTo>
                  <a:pt x="1527354" y="546100"/>
                </a:lnTo>
                <a:lnTo>
                  <a:pt x="1534549" y="533400"/>
                </a:lnTo>
                <a:lnTo>
                  <a:pt x="1540635" y="520700"/>
                </a:lnTo>
                <a:lnTo>
                  <a:pt x="1545980" y="508000"/>
                </a:lnTo>
                <a:lnTo>
                  <a:pt x="1550956" y="482600"/>
                </a:lnTo>
                <a:lnTo>
                  <a:pt x="1558513" y="431800"/>
                </a:lnTo>
                <a:lnTo>
                  <a:pt x="1547108" y="393700"/>
                </a:lnTo>
                <a:lnTo>
                  <a:pt x="1517300" y="355600"/>
                </a:lnTo>
                <a:lnTo>
                  <a:pt x="1469653" y="330200"/>
                </a:lnTo>
                <a:lnTo>
                  <a:pt x="1368174" y="304800"/>
                </a:lnTo>
                <a:lnTo>
                  <a:pt x="1536829" y="304800"/>
                </a:lnTo>
                <a:lnTo>
                  <a:pt x="1562996" y="330200"/>
                </a:lnTo>
                <a:lnTo>
                  <a:pt x="1641699" y="381000"/>
                </a:lnTo>
                <a:lnTo>
                  <a:pt x="1780172" y="381000"/>
                </a:lnTo>
                <a:lnTo>
                  <a:pt x="1788643" y="406400"/>
                </a:lnTo>
                <a:lnTo>
                  <a:pt x="1798651" y="444500"/>
                </a:lnTo>
                <a:lnTo>
                  <a:pt x="1803081" y="495300"/>
                </a:lnTo>
                <a:lnTo>
                  <a:pt x="1803186" y="520700"/>
                </a:lnTo>
                <a:lnTo>
                  <a:pt x="1803292" y="546100"/>
                </a:lnTo>
                <a:lnTo>
                  <a:pt x="1800641" y="596900"/>
                </a:lnTo>
                <a:lnTo>
                  <a:pt x="1759814" y="736600"/>
                </a:lnTo>
                <a:lnTo>
                  <a:pt x="1746231" y="787400"/>
                </a:lnTo>
                <a:lnTo>
                  <a:pt x="1732687" y="825500"/>
                </a:lnTo>
                <a:lnTo>
                  <a:pt x="1717154" y="889000"/>
                </a:lnTo>
                <a:lnTo>
                  <a:pt x="1716239" y="901700"/>
                </a:lnTo>
                <a:lnTo>
                  <a:pt x="2117774" y="901700"/>
                </a:lnTo>
                <a:lnTo>
                  <a:pt x="2108803" y="927100"/>
                </a:lnTo>
                <a:lnTo>
                  <a:pt x="2088728" y="965200"/>
                </a:lnTo>
                <a:lnTo>
                  <a:pt x="2067069" y="1016000"/>
                </a:lnTo>
                <a:lnTo>
                  <a:pt x="2043883" y="1054100"/>
                </a:lnTo>
                <a:lnTo>
                  <a:pt x="2019229" y="1104900"/>
                </a:lnTo>
                <a:lnTo>
                  <a:pt x="1993162" y="1143000"/>
                </a:lnTo>
                <a:lnTo>
                  <a:pt x="1965740" y="1181100"/>
                </a:lnTo>
                <a:lnTo>
                  <a:pt x="1937021" y="1219200"/>
                </a:lnTo>
                <a:lnTo>
                  <a:pt x="1907062" y="1257300"/>
                </a:lnTo>
                <a:lnTo>
                  <a:pt x="1875920" y="1295400"/>
                </a:lnTo>
                <a:lnTo>
                  <a:pt x="1843652" y="1333500"/>
                </a:lnTo>
                <a:lnTo>
                  <a:pt x="1810316" y="1371600"/>
                </a:lnTo>
                <a:lnTo>
                  <a:pt x="1775970" y="1397000"/>
                </a:lnTo>
                <a:lnTo>
                  <a:pt x="1740669" y="1435100"/>
                </a:lnTo>
                <a:lnTo>
                  <a:pt x="1704473" y="1473200"/>
                </a:lnTo>
                <a:lnTo>
                  <a:pt x="1667769" y="1498600"/>
                </a:lnTo>
                <a:lnTo>
                  <a:pt x="1630748" y="1536700"/>
                </a:lnTo>
                <a:lnTo>
                  <a:pt x="1556365" y="1600200"/>
                </a:lnTo>
                <a:lnTo>
                  <a:pt x="1519309" y="1625600"/>
                </a:lnTo>
                <a:lnTo>
                  <a:pt x="1494800" y="1651000"/>
                </a:lnTo>
                <a:lnTo>
                  <a:pt x="1051021" y="1651000"/>
                </a:lnTo>
                <a:lnTo>
                  <a:pt x="1046011" y="1663372"/>
                </a:lnTo>
                <a:lnTo>
                  <a:pt x="1045854" y="1663700"/>
                </a:lnTo>
                <a:lnTo>
                  <a:pt x="1045774" y="1663865"/>
                </a:lnTo>
                <a:lnTo>
                  <a:pt x="1022056" y="1701800"/>
                </a:lnTo>
                <a:lnTo>
                  <a:pt x="1010241" y="1727200"/>
                </a:lnTo>
                <a:lnTo>
                  <a:pt x="996420" y="1752600"/>
                </a:lnTo>
                <a:lnTo>
                  <a:pt x="997477" y="1752600"/>
                </a:lnTo>
                <a:lnTo>
                  <a:pt x="996984" y="1765300"/>
                </a:lnTo>
                <a:lnTo>
                  <a:pt x="1401511" y="1765300"/>
                </a:lnTo>
                <a:lnTo>
                  <a:pt x="1393673" y="1778000"/>
                </a:lnTo>
                <a:lnTo>
                  <a:pt x="1376048" y="1816100"/>
                </a:lnTo>
                <a:lnTo>
                  <a:pt x="1364140" y="1854200"/>
                </a:lnTo>
                <a:lnTo>
                  <a:pt x="1360961" y="1879600"/>
                </a:lnTo>
                <a:lnTo>
                  <a:pt x="1199536" y="1879600"/>
                </a:lnTo>
                <a:lnTo>
                  <a:pt x="1198902" y="1892300"/>
                </a:lnTo>
                <a:lnTo>
                  <a:pt x="1197704" y="1892300"/>
                </a:lnTo>
                <a:lnTo>
                  <a:pt x="1199165" y="1930400"/>
                </a:lnTo>
                <a:lnTo>
                  <a:pt x="1200883" y="1955800"/>
                </a:lnTo>
                <a:lnTo>
                  <a:pt x="1202034" y="1993900"/>
                </a:lnTo>
                <a:lnTo>
                  <a:pt x="1201912" y="2006600"/>
                </a:lnTo>
                <a:lnTo>
                  <a:pt x="1199878" y="2082800"/>
                </a:lnTo>
                <a:lnTo>
                  <a:pt x="1197378" y="2133600"/>
                </a:lnTo>
                <a:lnTo>
                  <a:pt x="1193121" y="2184400"/>
                </a:lnTo>
                <a:lnTo>
                  <a:pt x="1185939" y="2235200"/>
                </a:lnTo>
                <a:lnTo>
                  <a:pt x="1178675" y="2260600"/>
                </a:lnTo>
                <a:lnTo>
                  <a:pt x="966618" y="2260600"/>
                </a:lnTo>
                <a:lnTo>
                  <a:pt x="965632" y="2273300"/>
                </a:lnTo>
                <a:lnTo>
                  <a:pt x="967887" y="2273300"/>
                </a:lnTo>
                <a:lnTo>
                  <a:pt x="988947" y="2311400"/>
                </a:lnTo>
                <a:lnTo>
                  <a:pt x="1016209" y="2349500"/>
                </a:lnTo>
                <a:lnTo>
                  <a:pt x="1050802" y="2362200"/>
                </a:lnTo>
                <a:lnTo>
                  <a:pt x="1093857" y="2374900"/>
                </a:lnTo>
                <a:lnTo>
                  <a:pt x="1147636" y="2387600"/>
                </a:lnTo>
                <a:lnTo>
                  <a:pt x="1409498" y="2387600"/>
                </a:lnTo>
                <a:lnTo>
                  <a:pt x="1398915" y="2413000"/>
                </a:lnTo>
                <a:lnTo>
                  <a:pt x="1374191" y="2451100"/>
                </a:lnTo>
                <a:lnTo>
                  <a:pt x="1341114" y="2463800"/>
                </a:lnTo>
                <a:lnTo>
                  <a:pt x="1300180" y="2476500"/>
                </a:lnTo>
                <a:lnTo>
                  <a:pt x="1251883" y="2489200"/>
                </a:lnTo>
                <a:close/>
              </a:path>
              <a:path w="2153920" h="2489200">
                <a:moveTo>
                  <a:pt x="749553" y="673100"/>
                </a:moveTo>
                <a:lnTo>
                  <a:pt x="445125" y="673100"/>
                </a:lnTo>
                <a:lnTo>
                  <a:pt x="450902" y="660400"/>
                </a:lnTo>
                <a:lnTo>
                  <a:pt x="446534" y="660400"/>
                </a:lnTo>
                <a:lnTo>
                  <a:pt x="444421" y="647700"/>
                </a:lnTo>
                <a:lnTo>
                  <a:pt x="760473" y="647700"/>
                </a:lnTo>
                <a:lnTo>
                  <a:pt x="754260" y="660400"/>
                </a:lnTo>
                <a:lnTo>
                  <a:pt x="749553" y="673100"/>
                </a:lnTo>
                <a:close/>
              </a:path>
              <a:path w="2153920" h="2489200">
                <a:moveTo>
                  <a:pt x="743987" y="1270000"/>
                </a:moveTo>
                <a:lnTo>
                  <a:pt x="372488" y="1270000"/>
                </a:lnTo>
                <a:lnTo>
                  <a:pt x="384923" y="1257300"/>
                </a:lnTo>
                <a:lnTo>
                  <a:pt x="393237" y="1257300"/>
                </a:lnTo>
                <a:lnTo>
                  <a:pt x="396900" y="1244600"/>
                </a:lnTo>
                <a:lnTo>
                  <a:pt x="395385" y="1231900"/>
                </a:lnTo>
                <a:lnTo>
                  <a:pt x="391510" y="1206500"/>
                </a:lnTo>
                <a:lnTo>
                  <a:pt x="388587" y="1193800"/>
                </a:lnTo>
                <a:lnTo>
                  <a:pt x="385874" y="1168400"/>
                </a:lnTo>
                <a:lnTo>
                  <a:pt x="382633" y="1143000"/>
                </a:lnTo>
                <a:lnTo>
                  <a:pt x="379176" y="1054100"/>
                </a:lnTo>
                <a:lnTo>
                  <a:pt x="377984" y="1028700"/>
                </a:lnTo>
                <a:lnTo>
                  <a:pt x="377772" y="1016000"/>
                </a:lnTo>
                <a:lnTo>
                  <a:pt x="376927" y="1016000"/>
                </a:lnTo>
                <a:lnTo>
                  <a:pt x="376363" y="1003300"/>
                </a:lnTo>
                <a:lnTo>
                  <a:pt x="775300" y="1003300"/>
                </a:lnTo>
                <a:lnTo>
                  <a:pt x="770351" y="1054100"/>
                </a:lnTo>
                <a:lnTo>
                  <a:pt x="763773" y="1104900"/>
                </a:lnTo>
                <a:lnTo>
                  <a:pt x="755964" y="1155700"/>
                </a:lnTo>
                <a:lnTo>
                  <a:pt x="751824" y="1181100"/>
                </a:lnTo>
                <a:lnTo>
                  <a:pt x="748787" y="1219200"/>
                </a:lnTo>
                <a:lnTo>
                  <a:pt x="746344" y="1244600"/>
                </a:lnTo>
                <a:lnTo>
                  <a:pt x="743987" y="1270000"/>
                </a:lnTo>
                <a:close/>
              </a:path>
              <a:path w="2153920" h="2489200">
                <a:moveTo>
                  <a:pt x="741320" y="1320800"/>
                </a:moveTo>
                <a:lnTo>
                  <a:pt x="237148" y="1320800"/>
                </a:lnTo>
                <a:lnTo>
                  <a:pt x="218936" y="1270000"/>
                </a:lnTo>
                <a:lnTo>
                  <a:pt x="209724" y="1231900"/>
                </a:lnTo>
                <a:lnTo>
                  <a:pt x="198258" y="1206500"/>
                </a:lnTo>
                <a:lnTo>
                  <a:pt x="192199" y="1206500"/>
                </a:lnTo>
                <a:lnTo>
                  <a:pt x="187972" y="1193800"/>
                </a:lnTo>
                <a:lnTo>
                  <a:pt x="359511" y="1193800"/>
                </a:lnTo>
                <a:lnTo>
                  <a:pt x="357341" y="1231900"/>
                </a:lnTo>
                <a:lnTo>
                  <a:pt x="359024" y="1244600"/>
                </a:lnTo>
                <a:lnTo>
                  <a:pt x="363461" y="1257300"/>
                </a:lnTo>
                <a:lnTo>
                  <a:pt x="368625" y="1257300"/>
                </a:lnTo>
                <a:lnTo>
                  <a:pt x="372488" y="1270000"/>
                </a:lnTo>
                <a:lnTo>
                  <a:pt x="743987" y="1270000"/>
                </a:lnTo>
                <a:lnTo>
                  <a:pt x="741872" y="1308100"/>
                </a:lnTo>
                <a:lnTo>
                  <a:pt x="741320" y="1320800"/>
                </a:lnTo>
                <a:close/>
              </a:path>
              <a:path w="2153920" h="2489200">
                <a:moveTo>
                  <a:pt x="725230" y="1435100"/>
                </a:moveTo>
                <a:lnTo>
                  <a:pt x="457346" y="1435100"/>
                </a:lnTo>
                <a:lnTo>
                  <a:pt x="465196" y="1422400"/>
                </a:lnTo>
                <a:lnTo>
                  <a:pt x="479013" y="1422400"/>
                </a:lnTo>
                <a:lnTo>
                  <a:pt x="484650" y="1409700"/>
                </a:lnTo>
                <a:lnTo>
                  <a:pt x="489343" y="1409700"/>
                </a:lnTo>
                <a:lnTo>
                  <a:pt x="493627" y="1397000"/>
                </a:lnTo>
                <a:lnTo>
                  <a:pt x="498035" y="1397000"/>
                </a:lnTo>
                <a:lnTo>
                  <a:pt x="489408" y="1384300"/>
                </a:lnTo>
                <a:lnTo>
                  <a:pt x="736380" y="1384300"/>
                </a:lnTo>
                <a:lnTo>
                  <a:pt x="733490" y="1409700"/>
                </a:lnTo>
                <a:lnTo>
                  <a:pt x="725230" y="1435100"/>
                </a:lnTo>
                <a:close/>
              </a:path>
              <a:path w="2153920" h="2489200">
                <a:moveTo>
                  <a:pt x="1401511" y="1765300"/>
                </a:moveTo>
                <a:lnTo>
                  <a:pt x="999943" y="1765300"/>
                </a:lnTo>
                <a:lnTo>
                  <a:pt x="1004381" y="1752600"/>
                </a:lnTo>
                <a:lnTo>
                  <a:pt x="1005649" y="1752600"/>
                </a:lnTo>
                <a:lnTo>
                  <a:pt x="1028159" y="1701800"/>
                </a:lnTo>
                <a:lnTo>
                  <a:pt x="1039771" y="1676400"/>
                </a:lnTo>
                <a:lnTo>
                  <a:pt x="1045774" y="1663865"/>
                </a:lnTo>
                <a:lnTo>
                  <a:pt x="1045878" y="1663700"/>
                </a:lnTo>
                <a:lnTo>
                  <a:pt x="1046011" y="1663372"/>
                </a:lnTo>
                <a:lnTo>
                  <a:pt x="1051937" y="1651000"/>
                </a:lnTo>
                <a:lnTo>
                  <a:pt x="1494800" y="1651000"/>
                </a:lnTo>
                <a:lnTo>
                  <a:pt x="1482546" y="1663700"/>
                </a:lnTo>
                <a:lnTo>
                  <a:pt x="1446754" y="1701800"/>
                </a:lnTo>
                <a:lnTo>
                  <a:pt x="1417186" y="1739900"/>
                </a:lnTo>
                <a:lnTo>
                  <a:pt x="1401511" y="1765300"/>
                </a:lnTo>
                <a:close/>
              </a:path>
              <a:path w="2153920" h="2489200">
                <a:moveTo>
                  <a:pt x="1409498" y="2387600"/>
                </a:moveTo>
                <a:lnTo>
                  <a:pt x="1147636" y="2387600"/>
                </a:lnTo>
                <a:lnTo>
                  <a:pt x="1194456" y="2374900"/>
                </a:lnTo>
                <a:lnTo>
                  <a:pt x="1232344" y="2349500"/>
                </a:lnTo>
                <a:lnTo>
                  <a:pt x="1259330" y="2311400"/>
                </a:lnTo>
                <a:lnTo>
                  <a:pt x="1273441" y="2260600"/>
                </a:lnTo>
                <a:lnTo>
                  <a:pt x="1275031" y="2247900"/>
                </a:lnTo>
                <a:lnTo>
                  <a:pt x="1275220" y="2235200"/>
                </a:lnTo>
                <a:lnTo>
                  <a:pt x="1273956" y="2209800"/>
                </a:lnTo>
                <a:lnTo>
                  <a:pt x="1260033" y="2146300"/>
                </a:lnTo>
                <a:lnTo>
                  <a:pt x="1248608" y="2095500"/>
                </a:lnTo>
                <a:lnTo>
                  <a:pt x="1236991" y="2044700"/>
                </a:lnTo>
                <a:lnTo>
                  <a:pt x="1225262" y="1993900"/>
                </a:lnTo>
                <a:lnTo>
                  <a:pt x="1213502" y="1943100"/>
                </a:lnTo>
                <a:lnTo>
                  <a:pt x="1201790" y="1892300"/>
                </a:lnTo>
                <a:lnTo>
                  <a:pt x="1200945" y="1892300"/>
                </a:lnTo>
                <a:lnTo>
                  <a:pt x="1199536" y="1879600"/>
                </a:lnTo>
                <a:lnTo>
                  <a:pt x="1360961" y="1879600"/>
                </a:lnTo>
                <a:lnTo>
                  <a:pt x="1357782" y="1905000"/>
                </a:lnTo>
                <a:lnTo>
                  <a:pt x="1356804" y="1955800"/>
                </a:lnTo>
                <a:lnTo>
                  <a:pt x="1361037" y="1993900"/>
                </a:lnTo>
                <a:lnTo>
                  <a:pt x="1370314" y="2044700"/>
                </a:lnTo>
                <a:lnTo>
                  <a:pt x="1381179" y="2095500"/>
                </a:lnTo>
                <a:lnTo>
                  <a:pt x="1391375" y="2146300"/>
                </a:lnTo>
                <a:lnTo>
                  <a:pt x="1400907" y="2197100"/>
                </a:lnTo>
                <a:lnTo>
                  <a:pt x="1409784" y="2235200"/>
                </a:lnTo>
                <a:lnTo>
                  <a:pt x="1418011" y="2286000"/>
                </a:lnTo>
                <a:lnTo>
                  <a:pt x="1421320" y="2336800"/>
                </a:lnTo>
                <a:lnTo>
                  <a:pt x="1414789" y="2374900"/>
                </a:lnTo>
                <a:lnTo>
                  <a:pt x="1409498" y="2387600"/>
                </a:lnTo>
                <a:close/>
              </a:path>
              <a:path w="2153920" h="2489200">
                <a:moveTo>
                  <a:pt x="1123769" y="2311400"/>
                </a:moveTo>
                <a:lnTo>
                  <a:pt x="1082795" y="2311400"/>
                </a:lnTo>
                <a:lnTo>
                  <a:pt x="1008390" y="2273300"/>
                </a:lnTo>
                <a:lnTo>
                  <a:pt x="977961" y="2260600"/>
                </a:lnTo>
                <a:lnTo>
                  <a:pt x="1178675" y="2260600"/>
                </a:lnTo>
                <a:lnTo>
                  <a:pt x="1175044" y="2273300"/>
                </a:lnTo>
                <a:lnTo>
                  <a:pt x="1154420" y="2298700"/>
                </a:lnTo>
                <a:lnTo>
                  <a:pt x="1123769" y="2311400"/>
                </a:lnTo>
                <a:close/>
              </a:path>
            </a:pathLst>
          </a:custGeom>
          <a:solidFill>
            <a:srgbClr val="F6AF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88988" y="8151919"/>
            <a:ext cx="817244" cy="777240"/>
          </a:xfrm>
          <a:custGeom>
            <a:avLst/>
            <a:gdLst/>
            <a:ahLst/>
            <a:cxnLst/>
            <a:rect l="l" t="t" r="r" b="b"/>
            <a:pathLst>
              <a:path w="817245" h="777240">
                <a:moveTo>
                  <a:pt x="488699" y="777063"/>
                </a:moveTo>
                <a:lnTo>
                  <a:pt x="438303" y="775276"/>
                </a:lnTo>
                <a:lnTo>
                  <a:pt x="388399" y="765905"/>
                </a:lnTo>
                <a:lnTo>
                  <a:pt x="347827" y="752702"/>
                </a:lnTo>
                <a:lnTo>
                  <a:pt x="305617" y="737016"/>
                </a:lnTo>
                <a:lnTo>
                  <a:pt x="260522" y="711659"/>
                </a:lnTo>
                <a:lnTo>
                  <a:pt x="217497" y="684544"/>
                </a:lnTo>
                <a:lnTo>
                  <a:pt x="176943" y="655225"/>
                </a:lnTo>
                <a:lnTo>
                  <a:pt x="139259" y="623259"/>
                </a:lnTo>
                <a:lnTo>
                  <a:pt x="104845" y="588202"/>
                </a:lnTo>
                <a:lnTo>
                  <a:pt x="74099" y="549609"/>
                </a:lnTo>
                <a:lnTo>
                  <a:pt x="47422" y="507036"/>
                </a:lnTo>
                <a:lnTo>
                  <a:pt x="25214" y="460039"/>
                </a:lnTo>
                <a:lnTo>
                  <a:pt x="10527" y="415243"/>
                </a:lnTo>
                <a:lnTo>
                  <a:pt x="2215" y="370484"/>
                </a:lnTo>
                <a:lnTo>
                  <a:pt x="0" y="326222"/>
                </a:lnTo>
                <a:lnTo>
                  <a:pt x="3510" y="284030"/>
                </a:lnTo>
                <a:lnTo>
                  <a:pt x="12748" y="241028"/>
                </a:lnTo>
                <a:lnTo>
                  <a:pt x="27156" y="201017"/>
                </a:lnTo>
                <a:lnTo>
                  <a:pt x="46552" y="163341"/>
                </a:lnTo>
                <a:lnTo>
                  <a:pt x="70657" y="128463"/>
                </a:lnTo>
                <a:lnTo>
                  <a:pt x="99193" y="96841"/>
                </a:lnTo>
                <a:lnTo>
                  <a:pt x="131884" y="68935"/>
                </a:lnTo>
                <a:lnTo>
                  <a:pt x="168452" y="45205"/>
                </a:lnTo>
                <a:lnTo>
                  <a:pt x="208619" y="26111"/>
                </a:lnTo>
                <a:lnTo>
                  <a:pt x="252108" y="12113"/>
                </a:lnTo>
                <a:lnTo>
                  <a:pt x="298642" y="3671"/>
                </a:lnTo>
                <a:lnTo>
                  <a:pt x="351961" y="0"/>
                </a:lnTo>
                <a:lnTo>
                  <a:pt x="403072" y="1417"/>
                </a:lnTo>
                <a:lnTo>
                  <a:pt x="451896" y="7832"/>
                </a:lnTo>
                <a:lnTo>
                  <a:pt x="498352" y="19158"/>
                </a:lnTo>
                <a:lnTo>
                  <a:pt x="542360" y="35302"/>
                </a:lnTo>
                <a:lnTo>
                  <a:pt x="583841" y="56177"/>
                </a:lnTo>
                <a:lnTo>
                  <a:pt x="622714" y="81692"/>
                </a:lnTo>
                <a:lnTo>
                  <a:pt x="658899" y="111758"/>
                </a:lnTo>
                <a:lnTo>
                  <a:pt x="663261" y="116266"/>
                </a:lnTo>
                <a:lnTo>
                  <a:pt x="536209" y="116266"/>
                </a:lnTo>
                <a:lnTo>
                  <a:pt x="530573" y="120000"/>
                </a:lnTo>
                <a:lnTo>
                  <a:pt x="526275" y="121339"/>
                </a:lnTo>
                <a:lnTo>
                  <a:pt x="528953" y="124016"/>
                </a:lnTo>
                <a:lnTo>
                  <a:pt x="531137" y="127680"/>
                </a:lnTo>
                <a:lnTo>
                  <a:pt x="597151" y="156922"/>
                </a:lnTo>
                <a:lnTo>
                  <a:pt x="618428" y="166785"/>
                </a:lnTo>
                <a:lnTo>
                  <a:pt x="619837" y="167419"/>
                </a:lnTo>
                <a:lnTo>
                  <a:pt x="708924" y="167419"/>
                </a:lnTo>
                <a:lnTo>
                  <a:pt x="722886" y="185185"/>
                </a:lnTo>
                <a:lnTo>
                  <a:pt x="745103" y="219893"/>
                </a:lnTo>
                <a:lnTo>
                  <a:pt x="549679" y="219893"/>
                </a:lnTo>
                <a:lnTo>
                  <a:pt x="511903" y="222519"/>
                </a:lnTo>
                <a:lnTo>
                  <a:pt x="509367" y="223294"/>
                </a:lnTo>
                <a:lnTo>
                  <a:pt x="506901" y="224210"/>
                </a:lnTo>
                <a:lnTo>
                  <a:pt x="504364" y="224985"/>
                </a:lnTo>
                <a:lnTo>
                  <a:pt x="508732" y="226746"/>
                </a:lnTo>
                <a:lnTo>
                  <a:pt x="513101" y="228367"/>
                </a:lnTo>
                <a:lnTo>
                  <a:pt x="517398" y="230199"/>
                </a:lnTo>
                <a:lnTo>
                  <a:pt x="560806" y="247770"/>
                </a:lnTo>
                <a:lnTo>
                  <a:pt x="602787" y="267824"/>
                </a:lnTo>
                <a:lnTo>
                  <a:pt x="625174" y="289984"/>
                </a:lnTo>
                <a:lnTo>
                  <a:pt x="621532" y="302068"/>
                </a:lnTo>
                <a:lnTo>
                  <a:pt x="600955" y="313200"/>
                </a:lnTo>
                <a:lnTo>
                  <a:pt x="599828" y="313553"/>
                </a:lnTo>
                <a:lnTo>
                  <a:pt x="601308" y="322149"/>
                </a:lnTo>
                <a:lnTo>
                  <a:pt x="603985" y="331943"/>
                </a:lnTo>
                <a:lnTo>
                  <a:pt x="628221" y="379715"/>
                </a:lnTo>
                <a:lnTo>
                  <a:pt x="809278" y="379715"/>
                </a:lnTo>
                <a:lnTo>
                  <a:pt x="815018" y="412373"/>
                </a:lnTo>
                <a:lnTo>
                  <a:pt x="816882" y="460039"/>
                </a:lnTo>
                <a:lnTo>
                  <a:pt x="816930" y="461252"/>
                </a:lnTo>
                <a:lnTo>
                  <a:pt x="816504" y="465107"/>
                </a:lnTo>
                <a:lnTo>
                  <a:pt x="274286" y="465107"/>
                </a:lnTo>
                <a:lnTo>
                  <a:pt x="265317" y="478288"/>
                </a:lnTo>
                <a:lnTo>
                  <a:pt x="261983" y="526643"/>
                </a:lnTo>
                <a:lnTo>
                  <a:pt x="282446" y="567983"/>
                </a:lnTo>
                <a:lnTo>
                  <a:pt x="320096" y="594949"/>
                </a:lnTo>
                <a:lnTo>
                  <a:pt x="368320" y="600183"/>
                </a:lnTo>
                <a:lnTo>
                  <a:pt x="779591" y="600183"/>
                </a:lnTo>
                <a:lnTo>
                  <a:pt x="775045" y="610118"/>
                </a:lnTo>
                <a:lnTo>
                  <a:pt x="747936" y="650455"/>
                </a:lnTo>
                <a:lnTo>
                  <a:pt x="714637" y="685949"/>
                </a:lnTo>
                <a:lnTo>
                  <a:pt x="676103" y="716207"/>
                </a:lnTo>
                <a:lnTo>
                  <a:pt x="633287" y="740839"/>
                </a:lnTo>
                <a:lnTo>
                  <a:pt x="587145" y="759454"/>
                </a:lnTo>
                <a:lnTo>
                  <a:pt x="538631" y="771659"/>
                </a:lnTo>
                <a:lnTo>
                  <a:pt x="488699" y="777063"/>
                </a:lnTo>
                <a:close/>
              </a:path>
              <a:path w="817245" h="777240">
                <a:moveTo>
                  <a:pt x="708924" y="167419"/>
                </a:moveTo>
                <a:lnTo>
                  <a:pt x="619837" y="167419"/>
                </a:lnTo>
                <a:lnTo>
                  <a:pt x="617301" y="165587"/>
                </a:lnTo>
                <a:lnTo>
                  <a:pt x="615962" y="160162"/>
                </a:lnTo>
                <a:lnTo>
                  <a:pt x="558390" y="128138"/>
                </a:lnTo>
                <a:lnTo>
                  <a:pt x="539027" y="117745"/>
                </a:lnTo>
                <a:lnTo>
                  <a:pt x="536209" y="116266"/>
                </a:lnTo>
                <a:lnTo>
                  <a:pt x="663261" y="116266"/>
                </a:lnTo>
                <a:lnTo>
                  <a:pt x="692316" y="146286"/>
                </a:lnTo>
                <a:lnTo>
                  <a:pt x="708924" y="167419"/>
                </a:lnTo>
                <a:close/>
              </a:path>
              <a:path w="817245" h="777240">
                <a:moveTo>
                  <a:pt x="809278" y="379715"/>
                </a:moveTo>
                <a:lnTo>
                  <a:pt x="628221" y="379715"/>
                </a:lnTo>
                <a:lnTo>
                  <a:pt x="633264" y="365704"/>
                </a:lnTo>
                <a:lnTo>
                  <a:pt x="638445" y="351707"/>
                </a:lnTo>
                <a:lnTo>
                  <a:pt x="643112" y="337604"/>
                </a:lnTo>
                <a:lnTo>
                  <a:pt x="646609" y="323276"/>
                </a:lnTo>
                <a:lnTo>
                  <a:pt x="647522" y="313553"/>
                </a:lnTo>
                <a:lnTo>
                  <a:pt x="646961" y="303574"/>
                </a:lnTo>
                <a:lnTo>
                  <a:pt x="622193" y="253879"/>
                </a:lnTo>
                <a:lnTo>
                  <a:pt x="588855" y="231423"/>
                </a:lnTo>
                <a:lnTo>
                  <a:pt x="549679" y="219893"/>
                </a:lnTo>
                <a:lnTo>
                  <a:pt x="745103" y="219893"/>
                </a:lnTo>
                <a:lnTo>
                  <a:pt x="750527" y="228367"/>
                </a:lnTo>
                <a:lnTo>
                  <a:pt x="773487" y="272057"/>
                </a:lnTo>
                <a:lnTo>
                  <a:pt x="792452" y="317483"/>
                </a:lnTo>
                <a:lnTo>
                  <a:pt x="806577" y="364352"/>
                </a:lnTo>
                <a:lnTo>
                  <a:pt x="809278" y="379715"/>
                </a:lnTo>
                <a:close/>
              </a:path>
              <a:path w="817245" h="777240">
                <a:moveTo>
                  <a:pt x="779591" y="600183"/>
                </a:moveTo>
                <a:lnTo>
                  <a:pt x="368320" y="600183"/>
                </a:lnTo>
                <a:lnTo>
                  <a:pt x="384985" y="596994"/>
                </a:lnTo>
                <a:lnTo>
                  <a:pt x="401512" y="592952"/>
                </a:lnTo>
                <a:lnTo>
                  <a:pt x="440252" y="582075"/>
                </a:lnTo>
                <a:lnTo>
                  <a:pt x="445254" y="577143"/>
                </a:lnTo>
                <a:lnTo>
                  <a:pt x="450679" y="573761"/>
                </a:lnTo>
                <a:lnTo>
                  <a:pt x="445395" y="570097"/>
                </a:lnTo>
                <a:lnTo>
                  <a:pt x="440323" y="566081"/>
                </a:lnTo>
                <a:lnTo>
                  <a:pt x="303503" y="482586"/>
                </a:lnTo>
                <a:lnTo>
                  <a:pt x="293623" y="476901"/>
                </a:lnTo>
                <a:lnTo>
                  <a:pt x="283803" y="467860"/>
                </a:lnTo>
                <a:lnTo>
                  <a:pt x="274286" y="465107"/>
                </a:lnTo>
                <a:lnTo>
                  <a:pt x="816504" y="465107"/>
                </a:lnTo>
                <a:lnTo>
                  <a:pt x="811468" y="510697"/>
                </a:lnTo>
                <a:lnTo>
                  <a:pt x="797788" y="560417"/>
                </a:lnTo>
                <a:lnTo>
                  <a:pt x="779591" y="600183"/>
                </a:lnTo>
                <a:close/>
              </a:path>
            </a:pathLst>
          </a:custGeom>
          <a:solidFill>
            <a:srgbClr val="F6AF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10934603" y="3119313"/>
            <a:ext cx="4752975" cy="38798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70"/>
              </a:spcBef>
            </a:pPr>
            <a:r>
              <a:rPr sz="8400" spc="-520" dirty="0"/>
              <a:t>OUR </a:t>
            </a:r>
            <a:r>
              <a:rPr sz="8400" spc="-340" dirty="0"/>
              <a:t>ENGLISH </a:t>
            </a:r>
            <a:r>
              <a:rPr sz="8400" spc="-280" dirty="0"/>
              <a:t>LEARNING</a:t>
            </a:r>
            <a:endParaRPr sz="8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000" y="493486"/>
            <a:ext cx="17047845" cy="9487535"/>
            <a:chOff x="676000" y="493486"/>
            <a:chExt cx="17047845" cy="9487535"/>
          </a:xfrm>
        </p:grpSpPr>
        <p:sp>
          <p:nvSpPr>
            <p:cNvPr id="3" name="object 3"/>
            <p:cNvSpPr/>
            <p:nvPr/>
          </p:nvSpPr>
          <p:spPr>
            <a:xfrm>
              <a:off x="676000" y="493486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49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5"/>
                  </a:lnTo>
                  <a:lnTo>
                    <a:pt x="23407" y="9402435"/>
                  </a:lnTo>
                  <a:lnTo>
                    <a:pt x="6124" y="9361480"/>
                  </a:lnTo>
                  <a:lnTo>
                    <a:pt x="0" y="9315901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2" y="125871"/>
                  </a:lnTo>
                  <a:lnTo>
                    <a:pt x="17047584" y="166739"/>
                  </a:lnTo>
                  <a:lnTo>
                    <a:pt x="17047584" y="9320612"/>
                  </a:lnTo>
                  <a:lnTo>
                    <a:pt x="17042092" y="9361480"/>
                  </a:lnTo>
                  <a:lnTo>
                    <a:pt x="17024809" y="9402435"/>
                  </a:lnTo>
                  <a:lnTo>
                    <a:pt x="16998000" y="9437135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050703"/>
              <a:ext cx="7195820" cy="7560945"/>
            </a:xfrm>
            <a:custGeom>
              <a:avLst/>
              <a:gdLst/>
              <a:ahLst/>
              <a:cxnLst/>
              <a:rect l="l" t="t" r="r" b="b"/>
              <a:pathLst>
                <a:path w="7195820" h="7560945">
                  <a:moveTo>
                    <a:pt x="7043941" y="7560816"/>
                  </a:moveTo>
                  <a:lnTo>
                    <a:pt x="151482" y="7560816"/>
                  </a:lnTo>
                  <a:lnTo>
                    <a:pt x="125871" y="7557374"/>
                  </a:lnTo>
                  <a:lnTo>
                    <a:pt x="84915" y="7540091"/>
                  </a:lnTo>
                  <a:lnTo>
                    <a:pt x="50216" y="7513282"/>
                  </a:lnTo>
                  <a:lnTo>
                    <a:pt x="23407" y="7478583"/>
                  </a:lnTo>
                  <a:lnTo>
                    <a:pt x="6124" y="7437627"/>
                  </a:lnTo>
                  <a:lnTo>
                    <a:pt x="0" y="7392049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7023973" y="0"/>
                  </a:lnTo>
                  <a:lnTo>
                    <a:pt x="7069552" y="6124"/>
                  </a:lnTo>
                  <a:lnTo>
                    <a:pt x="7110508" y="23407"/>
                  </a:lnTo>
                  <a:lnTo>
                    <a:pt x="7145207" y="50216"/>
                  </a:lnTo>
                  <a:lnTo>
                    <a:pt x="7172016" y="84915"/>
                  </a:lnTo>
                  <a:lnTo>
                    <a:pt x="7189299" y="125871"/>
                  </a:lnTo>
                  <a:lnTo>
                    <a:pt x="7195423" y="171450"/>
                  </a:lnTo>
                  <a:lnTo>
                    <a:pt x="7195423" y="7392049"/>
                  </a:lnTo>
                  <a:lnTo>
                    <a:pt x="7189299" y="7437627"/>
                  </a:lnTo>
                  <a:lnTo>
                    <a:pt x="7172016" y="7478583"/>
                  </a:lnTo>
                  <a:lnTo>
                    <a:pt x="7145207" y="7513282"/>
                  </a:lnTo>
                  <a:lnTo>
                    <a:pt x="7110508" y="7540091"/>
                  </a:lnTo>
                  <a:lnTo>
                    <a:pt x="7069552" y="7557374"/>
                  </a:lnTo>
                  <a:lnTo>
                    <a:pt x="7043941" y="7560816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87232" y="8509205"/>
              <a:ext cx="253868" cy="1092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080025" y="8975158"/>
              <a:ext cx="2092960" cy="567055"/>
            </a:xfrm>
            <a:custGeom>
              <a:avLst/>
              <a:gdLst/>
              <a:ahLst/>
              <a:cxnLst/>
              <a:rect l="l" t="t" r="r" b="b"/>
              <a:pathLst>
                <a:path w="2092959" h="567054">
                  <a:moveTo>
                    <a:pt x="1536593" y="339296"/>
                  </a:moveTo>
                  <a:lnTo>
                    <a:pt x="607869" y="339296"/>
                  </a:lnTo>
                  <a:lnTo>
                    <a:pt x="2088037" y="0"/>
                  </a:lnTo>
                  <a:lnTo>
                    <a:pt x="2092188" y="195318"/>
                  </a:lnTo>
                  <a:lnTo>
                    <a:pt x="2092294" y="200279"/>
                  </a:lnTo>
                  <a:lnTo>
                    <a:pt x="2092399" y="205252"/>
                  </a:lnTo>
                  <a:lnTo>
                    <a:pt x="1536593" y="339296"/>
                  </a:lnTo>
                  <a:close/>
                </a:path>
                <a:path w="2092959" h="567054">
                  <a:moveTo>
                    <a:pt x="594244" y="566562"/>
                  </a:moveTo>
                  <a:lnTo>
                    <a:pt x="0" y="195318"/>
                  </a:lnTo>
                  <a:lnTo>
                    <a:pt x="1050" y="184531"/>
                  </a:lnTo>
                  <a:lnTo>
                    <a:pt x="8822" y="16089"/>
                  </a:lnTo>
                  <a:lnTo>
                    <a:pt x="9648" y="7435"/>
                  </a:lnTo>
                  <a:lnTo>
                    <a:pt x="9702" y="6874"/>
                  </a:lnTo>
                  <a:lnTo>
                    <a:pt x="20223" y="1974"/>
                  </a:lnTo>
                  <a:lnTo>
                    <a:pt x="28228" y="760"/>
                  </a:lnTo>
                  <a:lnTo>
                    <a:pt x="35581" y="2867"/>
                  </a:lnTo>
                  <a:lnTo>
                    <a:pt x="40962" y="5893"/>
                  </a:lnTo>
                  <a:lnTo>
                    <a:pt x="43049" y="7435"/>
                  </a:lnTo>
                  <a:lnTo>
                    <a:pt x="607869" y="339296"/>
                  </a:lnTo>
                  <a:lnTo>
                    <a:pt x="1536593" y="339296"/>
                  </a:lnTo>
                  <a:lnTo>
                    <a:pt x="594244" y="566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80025" y="8975158"/>
              <a:ext cx="2092960" cy="567055"/>
            </a:xfrm>
            <a:custGeom>
              <a:avLst/>
              <a:gdLst/>
              <a:ahLst/>
              <a:cxnLst/>
              <a:rect l="l" t="t" r="r" b="b"/>
              <a:pathLst>
                <a:path w="2092959" h="567054">
                  <a:moveTo>
                    <a:pt x="2092399" y="205252"/>
                  </a:moveTo>
                  <a:lnTo>
                    <a:pt x="2088037" y="0"/>
                  </a:lnTo>
                  <a:lnTo>
                    <a:pt x="607869" y="339296"/>
                  </a:lnTo>
                  <a:lnTo>
                    <a:pt x="43049" y="7435"/>
                  </a:lnTo>
                  <a:lnTo>
                    <a:pt x="40962" y="5893"/>
                  </a:lnTo>
                  <a:lnTo>
                    <a:pt x="35581" y="2867"/>
                  </a:lnTo>
                  <a:lnTo>
                    <a:pt x="28228" y="760"/>
                  </a:lnTo>
                  <a:lnTo>
                    <a:pt x="20223" y="1974"/>
                  </a:lnTo>
                  <a:lnTo>
                    <a:pt x="9702" y="6874"/>
                  </a:lnTo>
                  <a:lnTo>
                    <a:pt x="8822" y="16089"/>
                  </a:lnTo>
                  <a:lnTo>
                    <a:pt x="1050" y="184531"/>
                  </a:lnTo>
                  <a:lnTo>
                    <a:pt x="0" y="195318"/>
                  </a:lnTo>
                  <a:lnTo>
                    <a:pt x="7844" y="200279"/>
                  </a:lnTo>
                  <a:lnTo>
                    <a:pt x="102784" y="259604"/>
                  </a:lnTo>
                  <a:lnTo>
                    <a:pt x="303991" y="385281"/>
                  </a:lnTo>
                  <a:lnTo>
                    <a:pt x="503724" y="510028"/>
                  </a:lnTo>
                  <a:lnTo>
                    <a:pt x="594244" y="566562"/>
                  </a:lnTo>
                  <a:lnTo>
                    <a:pt x="2092399" y="2052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062662" y="8541653"/>
              <a:ext cx="2126615" cy="723900"/>
            </a:xfrm>
            <a:custGeom>
              <a:avLst/>
              <a:gdLst/>
              <a:ahLst/>
              <a:cxnLst/>
              <a:rect l="l" t="t" r="r" b="b"/>
              <a:pathLst>
                <a:path w="2126615" h="723900">
                  <a:moveTo>
                    <a:pt x="631294" y="723728"/>
                  </a:moveTo>
                  <a:lnTo>
                    <a:pt x="0" y="345439"/>
                  </a:lnTo>
                  <a:lnTo>
                    <a:pt x="1399592" y="0"/>
                  </a:lnTo>
                  <a:lnTo>
                    <a:pt x="2126467" y="367684"/>
                  </a:lnTo>
                  <a:lnTo>
                    <a:pt x="631294" y="723728"/>
                  </a:lnTo>
                  <a:close/>
                </a:path>
              </a:pathLst>
            </a:custGeom>
            <a:solidFill>
              <a:srgbClr val="F167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62662" y="8541653"/>
              <a:ext cx="2126615" cy="723900"/>
            </a:xfrm>
            <a:custGeom>
              <a:avLst/>
              <a:gdLst/>
              <a:ahLst/>
              <a:cxnLst/>
              <a:rect l="l" t="t" r="r" b="b"/>
              <a:pathLst>
                <a:path w="2126615" h="723900">
                  <a:moveTo>
                    <a:pt x="1399592" y="0"/>
                  </a:moveTo>
                  <a:lnTo>
                    <a:pt x="2126467" y="367684"/>
                  </a:lnTo>
                  <a:lnTo>
                    <a:pt x="631294" y="723728"/>
                  </a:lnTo>
                  <a:lnTo>
                    <a:pt x="0" y="345439"/>
                  </a:lnTo>
                  <a:lnTo>
                    <a:pt x="139959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83109" y="8586399"/>
              <a:ext cx="1871345" cy="633730"/>
            </a:xfrm>
            <a:custGeom>
              <a:avLst/>
              <a:gdLst/>
              <a:ahLst/>
              <a:cxnLst/>
              <a:rect l="l" t="t" r="r" b="b"/>
              <a:pathLst>
                <a:path w="1871344" h="633729">
                  <a:moveTo>
                    <a:pt x="520170" y="633590"/>
                  </a:moveTo>
                  <a:lnTo>
                    <a:pt x="517402" y="633590"/>
                  </a:lnTo>
                  <a:lnTo>
                    <a:pt x="516345" y="633309"/>
                  </a:lnTo>
                  <a:lnTo>
                    <a:pt x="1393" y="324730"/>
                  </a:lnTo>
                  <a:lnTo>
                    <a:pt x="0" y="321792"/>
                  </a:lnTo>
                  <a:lnTo>
                    <a:pt x="904" y="315868"/>
                  </a:lnTo>
                  <a:lnTo>
                    <a:pt x="3091" y="313455"/>
                  </a:lnTo>
                  <a:lnTo>
                    <a:pt x="1273097" y="0"/>
                  </a:lnTo>
                  <a:lnTo>
                    <a:pt x="1274929" y="207"/>
                  </a:lnTo>
                  <a:lnTo>
                    <a:pt x="1305074" y="15455"/>
                  </a:lnTo>
                  <a:lnTo>
                    <a:pt x="1272278" y="15455"/>
                  </a:lnTo>
                  <a:lnTo>
                    <a:pt x="27041" y="322804"/>
                  </a:lnTo>
                  <a:lnTo>
                    <a:pt x="520243" y="618341"/>
                  </a:lnTo>
                  <a:lnTo>
                    <a:pt x="584210" y="618341"/>
                  </a:lnTo>
                  <a:lnTo>
                    <a:pt x="520170" y="633590"/>
                  </a:lnTo>
                  <a:close/>
                </a:path>
                <a:path w="1871344" h="633729">
                  <a:moveTo>
                    <a:pt x="584210" y="618341"/>
                  </a:moveTo>
                  <a:lnTo>
                    <a:pt x="520243" y="618341"/>
                  </a:lnTo>
                  <a:lnTo>
                    <a:pt x="1841925" y="303618"/>
                  </a:lnTo>
                  <a:lnTo>
                    <a:pt x="1272278" y="15455"/>
                  </a:lnTo>
                  <a:lnTo>
                    <a:pt x="1305074" y="15455"/>
                  </a:lnTo>
                  <a:lnTo>
                    <a:pt x="1869455" y="300949"/>
                  </a:lnTo>
                  <a:lnTo>
                    <a:pt x="1871068" y="303935"/>
                  </a:lnTo>
                  <a:lnTo>
                    <a:pt x="1870335" y="310103"/>
                  </a:lnTo>
                  <a:lnTo>
                    <a:pt x="1868074" y="312638"/>
                  </a:lnTo>
                  <a:lnTo>
                    <a:pt x="584210" y="618341"/>
                  </a:lnTo>
                  <a:close/>
                </a:path>
              </a:pathLst>
            </a:custGeom>
            <a:solidFill>
              <a:srgbClr val="F9A11B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183109" y="8586399"/>
              <a:ext cx="1871345" cy="633730"/>
            </a:xfrm>
            <a:custGeom>
              <a:avLst/>
              <a:gdLst/>
              <a:ahLst/>
              <a:cxnLst/>
              <a:rect l="l" t="t" r="r" b="b"/>
              <a:pathLst>
                <a:path w="1871344" h="633729">
                  <a:moveTo>
                    <a:pt x="519009" y="633663"/>
                  </a:moveTo>
                  <a:lnTo>
                    <a:pt x="517677" y="633663"/>
                  </a:lnTo>
                  <a:lnTo>
                    <a:pt x="516345" y="633309"/>
                  </a:lnTo>
                  <a:lnTo>
                    <a:pt x="515184" y="632602"/>
                  </a:lnTo>
                  <a:lnTo>
                    <a:pt x="3971" y="326278"/>
                  </a:lnTo>
                  <a:lnTo>
                    <a:pt x="1393" y="324730"/>
                  </a:lnTo>
                  <a:lnTo>
                    <a:pt x="0" y="321792"/>
                  </a:lnTo>
                  <a:lnTo>
                    <a:pt x="452" y="318830"/>
                  </a:lnTo>
                  <a:lnTo>
                    <a:pt x="904" y="315868"/>
                  </a:lnTo>
                  <a:lnTo>
                    <a:pt x="3091" y="313455"/>
                  </a:lnTo>
                  <a:lnTo>
                    <a:pt x="6011" y="312736"/>
                  </a:lnTo>
                  <a:lnTo>
                    <a:pt x="1271374" y="426"/>
                  </a:lnTo>
                  <a:lnTo>
                    <a:pt x="1273097" y="0"/>
                  </a:lnTo>
                  <a:lnTo>
                    <a:pt x="1274929" y="207"/>
                  </a:lnTo>
                  <a:lnTo>
                    <a:pt x="1276518" y="1011"/>
                  </a:lnTo>
                  <a:lnTo>
                    <a:pt x="1866681" y="299547"/>
                  </a:lnTo>
                  <a:lnTo>
                    <a:pt x="1869455" y="300949"/>
                  </a:lnTo>
                  <a:lnTo>
                    <a:pt x="1871068" y="303935"/>
                  </a:lnTo>
                  <a:lnTo>
                    <a:pt x="1870702" y="307019"/>
                  </a:lnTo>
                  <a:lnTo>
                    <a:pt x="1870335" y="310103"/>
                  </a:lnTo>
                  <a:lnTo>
                    <a:pt x="1868074" y="312638"/>
                  </a:lnTo>
                  <a:lnTo>
                    <a:pt x="1865044" y="313357"/>
                  </a:lnTo>
                  <a:lnTo>
                    <a:pt x="520732" y="633456"/>
                  </a:lnTo>
                  <a:lnTo>
                    <a:pt x="520170" y="633590"/>
                  </a:lnTo>
                  <a:lnTo>
                    <a:pt x="519583" y="633663"/>
                  </a:lnTo>
                  <a:lnTo>
                    <a:pt x="519009" y="633663"/>
                  </a:lnTo>
                  <a:close/>
                </a:path>
                <a:path w="1871344" h="633729">
                  <a:moveTo>
                    <a:pt x="27041" y="322804"/>
                  </a:moveTo>
                  <a:lnTo>
                    <a:pt x="520243" y="618341"/>
                  </a:lnTo>
                  <a:lnTo>
                    <a:pt x="1841925" y="303618"/>
                  </a:lnTo>
                  <a:lnTo>
                    <a:pt x="1272278" y="15455"/>
                  </a:lnTo>
                  <a:lnTo>
                    <a:pt x="27041" y="3228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21593" y="8887092"/>
              <a:ext cx="2180590" cy="725170"/>
            </a:xfrm>
            <a:custGeom>
              <a:avLst/>
              <a:gdLst/>
              <a:ahLst/>
              <a:cxnLst/>
              <a:rect l="l" t="t" r="r" b="b"/>
              <a:pathLst>
                <a:path w="2180590" h="725170">
                  <a:moveTo>
                    <a:pt x="659496" y="724862"/>
                  </a:moveTo>
                  <a:lnTo>
                    <a:pt x="14137" y="311017"/>
                  </a:lnTo>
                  <a:lnTo>
                    <a:pt x="7994" y="283206"/>
                  </a:lnTo>
                  <a:lnTo>
                    <a:pt x="0" y="210935"/>
                  </a:lnTo>
                  <a:lnTo>
                    <a:pt x="5807" y="110951"/>
                  </a:lnTo>
                  <a:lnTo>
                    <a:pt x="41069" y="0"/>
                  </a:lnTo>
                  <a:lnTo>
                    <a:pt x="672363" y="378289"/>
                  </a:lnTo>
                  <a:lnTo>
                    <a:pt x="2167537" y="22257"/>
                  </a:lnTo>
                  <a:lnTo>
                    <a:pt x="2167537" y="83251"/>
                  </a:lnTo>
                  <a:lnTo>
                    <a:pt x="666302" y="427362"/>
                  </a:lnTo>
                  <a:lnTo>
                    <a:pt x="94432" y="91357"/>
                  </a:lnTo>
                  <a:lnTo>
                    <a:pt x="85271" y="88807"/>
                  </a:lnTo>
                  <a:lnTo>
                    <a:pt x="76558" y="91007"/>
                  </a:lnTo>
                  <a:lnTo>
                    <a:pt x="69938" y="97068"/>
                  </a:lnTo>
                  <a:lnTo>
                    <a:pt x="67060" y="106106"/>
                  </a:lnTo>
                  <a:lnTo>
                    <a:pt x="59142" y="280093"/>
                  </a:lnTo>
                  <a:lnTo>
                    <a:pt x="62136" y="285810"/>
                  </a:lnTo>
                  <a:lnTo>
                    <a:pt x="652678" y="654628"/>
                  </a:lnTo>
                  <a:lnTo>
                    <a:pt x="2180196" y="286237"/>
                  </a:lnTo>
                  <a:lnTo>
                    <a:pt x="2180196" y="345439"/>
                  </a:lnTo>
                  <a:lnTo>
                    <a:pt x="659496" y="724862"/>
                  </a:lnTo>
                  <a:close/>
                </a:path>
              </a:pathLst>
            </a:custGeom>
            <a:solidFill>
              <a:srgbClr val="CC5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021593" y="8887092"/>
              <a:ext cx="2180590" cy="725170"/>
            </a:xfrm>
            <a:custGeom>
              <a:avLst/>
              <a:gdLst/>
              <a:ahLst/>
              <a:cxnLst/>
              <a:rect l="l" t="t" r="r" b="b"/>
              <a:pathLst>
                <a:path w="2180590" h="725170">
                  <a:moveTo>
                    <a:pt x="2180196" y="286237"/>
                  </a:moveTo>
                  <a:lnTo>
                    <a:pt x="2180196" y="345439"/>
                  </a:lnTo>
                  <a:lnTo>
                    <a:pt x="659496" y="724862"/>
                  </a:lnTo>
                  <a:lnTo>
                    <a:pt x="14137" y="311017"/>
                  </a:lnTo>
                  <a:lnTo>
                    <a:pt x="7994" y="283206"/>
                  </a:lnTo>
                  <a:lnTo>
                    <a:pt x="0" y="210935"/>
                  </a:lnTo>
                  <a:lnTo>
                    <a:pt x="5807" y="110951"/>
                  </a:lnTo>
                  <a:lnTo>
                    <a:pt x="41069" y="0"/>
                  </a:lnTo>
                  <a:lnTo>
                    <a:pt x="672363" y="378289"/>
                  </a:lnTo>
                  <a:lnTo>
                    <a:pt x="2167537" y="22257"/>
                  </a:lnTo>
                  <a:lnTo>
                    <a:pt x="2167537" y="83251"/>
                  </a:lnTo>
                  <a:lnTo>
                    <a:pt x="666302" y="427362"/>
                  </a:lnTo>
                  <a:lnTo>
                    <a:pt x="94432" y="91357"/>
                  </a:lnTo>
                  <a:lnTo>
                    <a:pt x="85271" y="88807"/>
                  </a:lnTo>
                  <a:lnTo>
                    <a:pt x="59411" y="274060"/>
                  </a:lnTo>
                  <a:lnTo>
                    <a:pt x="59142" y="280093"/>
                  </a:lnTo>
                  <a:lnTo>
                    <a:pt x="62136" y="285810"/>
                  </a:lnTo>
                  <a:lnTo>
                    <a:pt x="67255" y="289016"/>
                  </a:lnTo>
                  <a:lnTo>
                    <a:pt x="652678" y="654628"/>
                  </a:lnTo>
                  <a:lnTo>
                    <a:pt x="2180196" y="28623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674271" y="8975170"/>
              <a:ext cx="1498600" cy="567055"/>
            </a:xfrm>
            <a:custGeom>
              <a:avLst/>
              <a:gdLst/>
              <a:ahLst/>
              <a:cxnLst/>
              <a:rect l="l" t="t" r="r" b="b"/>
              <a:pathLst>
                <a:path w="1498600" h="567054">
                  <a:moveTo>
                    <a:pt x="0" y="566562"/>
                  </a:moveTo>
                  <a:lnTo>
                    <a:pt x="13624" y="339284"/>
                  </a:lnTo>
                  <a:lnTo>
                    <a:pt x="1493792" y="0"/>
                  </a:lnTo>
                  <a:lnTo>
                    <a:pt x="1498155" y="205240"/>
                  </a:lnTo>
                  <a:lnTo>
                    <a:pt x="0" y="566562"/>
                  </a:lnTo>
                  <a:close/>
                </a:path>
              </a:pathLst>
            </a:custGeom>
            <a:solidFill>
              <a:srgbClr val="F9A11B">
                <a:alpha val="1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674271" y="8975170"/>
              <a:ext cx="1498600" cy="567055"/>
            </a:xfrm>
            <a:custGeom>
              <a:avLst/>
              <a:gdLst/>
              <a:ahLst/>
              <a:cxnLst/>
              <a:rect l="l" t="t" r="r" b="b"/>
              <a:pathLst>
                <a:path w="1498600" h="567054">
                  <a:moveTo>
                    <a:pt x="0" y="566562"/>
                  </a:moveTo>
                  <a:lnTo>
                    <a:pt x="13624" y="339284"/>
                  </a:lnTo>
                  <a:lnTo>
                    <a:pt x="1493792" y="0"/>
                  </a:lnTo>
                  <a:lnTo>
                    <a:pt x="1498155" y="205240"/>
                  </a:lnTo>
                  <a:lnTo>
                    <a:pt x="0" y="5665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171936" y="9157215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488" y="23195"/>
                  </a:moveTo>
                  <a:lnTo>
                    <a:pt x="0" y="0"/>
                  </a:lnTo>
                  <a:lnTo>
                    <a:pt x="29852" y="16113"/>
                  </a:lnTo>
                  <a:lnTo>
                    <a:pt x="488" y="23195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7171936" y="9157215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29852" y="16113"/>
                  </a:moveTo>
                  <a:lnTo>
                    <a:pt x="0" y="0"/>
                  </a:lnTo>
                  <a:lnTo>
                    <a:pt x="488" y="23195"/>
                  </a:lnTo>
                  <a:lnTo>
                    <a:pt x="29852" y="1611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168063" y="897033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97" y="9080"/>
                  </a:moveTo>
                  <a:lnTo>
                    <a:pt x="0" y="4839"/>
                  </a:lnTo>
                  <a:lnTo>
                    <a:pt x="21066" y="0"/>
                  </a:lnTo>
                  <a:lnTo>
                    <a:pt x="97" y="9080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168063" y="897033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21066" y="0"/>
                  </a:moveTo>
                  <a:lnTo>
                    <a:pt x="97" y="9080"/>
                  </a:lnTo>
                  <a:lnTo>
                    <a:pt x="0" y="4839"/>
                  </a:lnTo>
                  <a:lnTo>
                    <a:pt x="2106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282482" y="8649917"/>
              <a:ext cx="520700" cy="267335"/>
            </a:xfrm>
            <a:custGeom>
              <a:avLst/>
              <a:gdLst/>
              <a:ahLst/>
              <a:cxnLst/>
              <a:rect l="l" t="t" r="r" b="b"/>
              <a:pathLst>
                <a:path w="520700" h="267334">
                  <a:moveTo>
                    <a:pt x="370811" y="267282"/>
                  </a:moveTo>
                  <a:lnTo>
                    <a:pt x="0" y="34812"/>
                  </a:lnTo>
                  <a:lnTo>
                    <a:pt x="128512" y="0"/>
                  </a:lnTo>
                  <a:lnTo>
                    <a:pt x="520341" y="214833"/>
                  </a:lnTo>
                  <a:lnTo>
                    <a:pt x="370811" y="267282"/>
                  </a:lnTo>
                  <a:close/>
                </a:path>
              </a:pathLst>
            </a:custGeom>
            <a:solidFill>
              <a:srgbClr val="FBE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282482" y="8649917"/>
              <a:ext cx="520700" cy="267335"/>
            </a:xfrm>
            <a:custGeom>
              <a:avLst/>
              <a:gdLst/>
              <a:ahLst/>
              <a:cxnLst/>
              <a:rect l="l" t="t" r="r" b="b"/>
              <a:pathLst>
                <a:path w="520700" h="267334">
                  <a:moveTo>
                    <a:pt x="128512" y="0"/>
                  </a:moveTo>
                  <a:lnTo>
                    <a:pt x="520341" y="214833"/>
                  </a:lnTo>
                  <a:lnTo>
                    <a:pt x="370811" y="267282"/>
                  </a:lnTo>
                  <a:lnTo>
                    <a:pt x="0" y="34812"/>
                  </a:lnTo>
                  <a:lnTo>
                    <a:pt x="1285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150109" y="8727683"/>
              <a:ext cx="386080" cy="229235"/>
            </a:xfrm>
            <a:custGeom>
              <a:avLst/>
              <a:gdLst/>
              <a:ahLst/>
              <a:cxnLst/>
              <a:rect l="l" t="t" r="r" b="b"/>
              <a:pathLst>
                <a:path w="386080" h="229234">
                  <a:moveTo>
                    <a:pt x="370799" y="228777"/>
                  </a:moveTo>
                  <a:lnTo>
                    <a:pt x="0" y="7350"/>
                  </a:lnTo>
                  <a:lnTo>
                    <a:pt x="14626" y="0"/>
                  </a:lnTo>
                  <a:lnTo>
                    <a:pt x="385841" y="220001"/>
                  </a:lnTo>
                  <a:lnTo>
                    <a:pt x="370799" y="228777"/>
                  </a:lnTo>
                  <a:close/>
                </a:path>
              </a:pathLst>
            </a:custGeom>
            <a:solidFill>
              <a:srgbClr val="FBE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150109" y="8727683"/>
              <a:ext cx="386080" cy="229235"/>
            </a:xfrm>
            <a:custGeom>
              <a:avLst/>
              <a:gdLst/>
              <a:ahLst/>
              <a:cxnLst/>
              <a:rect l="l" t="t" r="r" b="b"/>
              <a:pathLst>
                <a:path w="386080" h="229234">
                  <a:moveTo>
                    <a:pt x="14626" y="0"/>
                  </a:moveTo>
                  <a:lnTo>
                    <a:pt x="385841" y="220001"/>
                  </a:lnTo>
                  <a:lnTo>
                    <a:pt x="370799" y="228777"/>
                  </a:lnTo>
                  <a:lnTo>
                    <a:pt x="0" y="7350"/>
                  </a:lnTo>
                  <a:lnTo>
                    <a:pt x="1462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20192" y="9028669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2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120192" y="9028669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9"/>
                  </a:lnTo>
                  <a:lnTo>
                    <a:pt x="420542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117919" y="9084275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117919" y="9084275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9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120192" y="9141930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2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120192" y="9141930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9"/>
                  </a:lnTo>
                  <a:lnTo>
                    <a:pt x="420542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762838" y="9025268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294215" y="263697"/>
                  </a:lnTo>
                  <a:lnTo>
                    <a:pt x="245271" y="274622"/>
                  </a:lnTo>
                  <a:lnTo>
                    <a:pt x="196296" y="285421"/>
                  </a:lnTo>
                  <a:lnTo>
                    <a:pt x="147286" y="296072"/>
                  </a:lnTo>
                  <a:lnTo>
                    <a:pt x="98237" y="306556"/>
                  </a:lnTo>
                  <a:lnTo>
                    <a:pt x="49143" y="316851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762838" y="9025268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343134" y="252667"/>
                  </a:lnTo>
                  <a:lnTo>
                    <a:pt x="294215" y="263697"/>
                  </a:lnTo>
                  <a:lnTo>
                    <a:pt x="245271" y="274622"/>
                  </a:lnTo>
                  <a:lnTo>
                    <a:pt x="196296" y="285421"/>
                  </a:lnTo>
                  <a:lnTo>
                    <a:pt x="147286" y="296072"/>
                  </a:lnTo>
                  <a:lnTo>
                    <a:pt x="98237" y="306556"/>
                  </a:lnTo>
                  <a:lnTo>
                    <a:pt x="49143" y="316851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762838" y="9077376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294215" y="263693"/>
                  </a:lnTo>
                  <a:lnTo>
                    <a:pt x="245271" y="274616"/>
                  </a:lnTo>
                  <a:lnTo>
                    <a:pt x="196296" y="285415"/>
                  </a:lnTo>
                  <a:lnTo>
                    <a:pt x="147286" y="296069"/>
                  </a:lnTo>
                  <a:lnTo>
                    <a:pt x="98237" y="306554"/>
                  </a:lnTo>
                  <a:lnTo>
                    <a:pt x="49143" y="316851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762838" y="9077376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343134" y="252667"/>
                  </a:lnTo>
                  <a:lnTo>
                    <a:pt x="294215" y="263693"/>
                  </a:lnTo>
                  <a:lnTo>
                    <a:pt x="245271" y="274616"/>
                  </a:lnTo>
                  <a:lnTo>
                    <a:pt x="196296" y="285415"/>
                  </a:lnTo>
                  <a:lnTo>
                    <a:pt x="147286" y="296069"/>
                  </a:lnTo>
                  <a:lnTo>
                    <a:pt x="98237" y="306554"/>
                  </a:lnTo>
                  <a:lnTo>
                    <a:pt x="49143" y="316851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62838" y="9135140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394"/>
                  </a:lnTo>
                  <a:lnTo>
                    <a:pt x="471432" y="223266"/>
                  </a:lnTo>
                  <a:lnTo>
                    <a:pt x="428690" y="233162"/>
                  </a:lnTo>
                  <a:lnTo>
                    <a:pt x="385932" y="242990"/>
                  </a:lnTo>
                  <a:lnTo>
                    <a:pt x="294215" y="263685"/>
                  </a:lnTo>
                  <a:lnTo>
                    <a:pt x="245271" y="274610"/>
                  </a:lnTo>
                  <a:lnTo>
                    <a:pt x="196296" y="285409"/>
                  </a:lnTo>
                  <a:lnTo>
                    <a:pt x="147286" y="296063"/>
                  </a:lnTo>
                  <a:lnTo>
                    <a:pt x="98237" y="306549"/>
                  </a:lnTo>
                  <a:lnTo>
                    <a:pt x="49143" y="316847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62838" y="9135140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7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394"/>
                  </a:lnTo>
                  <a:lnTo>
                    <a:pt x="471432" y="223266"/>
                  </a:lnTo>
                  <a:lnTo>
                    <a:pt x="428690" y="233162"/>
                  </a:lnTo>
                  <a:lnTo>
                    <a:pt x="385932" y="242990"/>
                  </a:lnTo>
                  <a:lnTo>
                    <a:pt x="343134" y="252655"/>
                  </a:lnTo>
                  <a:lnTo>
                    <a:pt x="294215" y="263685"/>
                  </a:lnTo>
                  <a:lnTo>
                    <a:pt x="245271" y="274610"/>
                  </a:lnTo>
                  <a:lnTo>
                    <a:pt x="196296" y="285409"/>
                  </a:lnTo>
                  <a:lnTo>
                    <a:pt x="147286" y="296063"/>
                  </a:lnTo>
                  <a:lnTo>
                    <a:pt x="98237" y="306549"/>
                  </a:lnTo>
                  <a:lnTo>
                    <a:pt x="49143" y="316847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21716" y="9078217"/>
              <a:ext cx="114312" cy="1272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53152" y="9291221"/>
              <a:ext cx="114791" cy="12619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6531389" y="8547589"/>
              <a:ext cx="667385" cy="633730"/>
            </a:xfrm>
            <a:custGeom>
              <a:avLst/>
              <a:gdLst/>
              <a:ahLst/>
              <a:cxnLst/>
              <a:rect l="l" t="t" r="r" b="b"/>
              <a:pathLst>
                <a:path w="667384" h="633729">
                  <a:moveTo>
                    <a:pt x="48880" y="633516"/>
                  </a:moveTo>
                  <a:lnTo>
                    <a:pt x="36242" y="620108"/>
                  </a:lnTo>
                  <a:lnTo>
                    <a:pt x="12741" y="577191"/>
                  </a:lnTo>
                  <a:lnTo>
                    <a:pt x="0" y="500722"/>
                  </a:lnTo>
                  <a:lnTo>
                    <a:pt x="19639" y="386663"/>
                  </a:lnTo>
                  <a:lnTo>
                    <a:pt x="656664" y="0"/>
                  </a:lnTo>
                  <a:lnTo>
                    <a:pt x="667319" y="264686"/>
                  </a:lnTo>
                  <a:lnTo>
                    <a:pt x="48880" y="6335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531389" y="8547589"/>
              <a:ext cx="667385" cy="633730"/>
            </a:xfrm>
            <a:custGeom>
              <a:avLst/>
              <a:gdLst/>
              <a:ahLst/>
              <a:cxnLst/>
              <a:rect l="l" t="t" r="r" b="b"/>
              <a:pathLst>
                <a:path w="667384" h="633729">
                  <a:moveTo>
                    <a:pt x="656664" y="0"/>
                  </a:moveTo>
                  <a:lnTo>
                    <a:pt x="667319" y="264686"/>
                  </a:lnTo>
                  <a:lnTo>
                    <a:pt x="48880" y="633516"/>
                  </a:lnTo>
                  <a:lnTo>
                    <a:pt x="36242" y="620108"/>
                  </a:lnTo>
                  <a:lnTo>
                    <a:pt x="12741" y="577191"/>
                  </a:lnTo>
                  <a:lnTo>
                    <a:pt x="0" y="500722"/>
                  </a:lnTo>
                  <a:lnTo>
                    <a:pt x="19639" y="386663"/>
                  </a:lnTo>
                  <a:lnTo>
                    <a:pt x="6566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4987841" y="8196152"/>
              <a:ext cx="2206625" cy="730250"/>
            </a:xfrm>
            <a:custGeom>
              <a:avLst/>
              <a:gdLst/>
              <a:ahLst/>
              <a:cxnLst/>
              <a:rect l="l" t="t" r="r" b="b"/>
              <a:pathLst>
                <a:path w="2206625" h="730250">
                  <a:moveTo>
                    <a:pt x="1547729" y="729847"/>
                  </a:moveTo>
                  <a:lnTo>
                    <a:pt x="0" y="363272"/>
                  </a:lnTo>
                  <a:lnTo>
                    <a:pt x="691927" y="0"/>
                  </a:lnTo>
                  <a:lnTo>
                    <a:pt x="2206554" y="330251"/>
                  </a:lnTo>
                  <a:lnTo>
                    <a:pt x="1547729" y="729847"/>
                  </a:lnTo>
                  <a:close/>
                </a:path>
              </a:pathLst>
            </a:custGeom>
            <a:solidFill>
              <a:srgbClr val="54C1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987841" y="8196152"/>
              <a:ext cx="2206625" cy="730250"/>
            </a:xfrm>
            <a:custGeom>
              <a:avLst/>
              <a:gdLst/>
              <a:ahLst/>
              <a:cxnLst/>
              <a:rect l="l" t="t" r="r" b="b"/>
              <a:pathLst>
                <a:path w="2206625" h="730250">
                  <a:moveTo>
                    <a:pt x="2206554" y="330251"/>
                  </a:moveTo>
                  <a:lnTo>
                    <a:pt x="1547729" y="729847"/>
                  </a:lnTo>
                  <a:lnTo>
                    <a:pt x="0" y="363272"/>
                  </a:lnTo>
                  <a:lnTo>
                    <a:pt x="691927" y="0"/>
                  </a:lnTo>
                  <a:lnTo>
                    <a:pt x="2206554" y="33025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139705" y="8245823"/>
              <a:ext cx="1913255" cy="629920"/>
            </a:xfrm>
            <a:custGeom>
              <a:avLst/>
              <a:gdLst/>
              <a:ahLst/>
              <a:cxnLst/>
              <a:rect l="l" t="t" r="r" b="b"/>
              <a:pathLst>
                <a:path w="1913255" h="629920">
                  <a:moveTo>
                    <a:pt x="1388449" y="629360"/>
                  </a:moveTo>
                  <a:lnTo>
                    <a:pt x="1384453" y="629360"/>
                  </a:lnTo>
                  <a:lnTo>
                    <a:pt x="4411" y="302509"/>
                  </a:lnTo>
                  <a:lnTo>
                    <a:pt x="1124" y="298852"/>
                  </a:lnTo>
                  <a:lnTo>
                    <a:pt x="0" y="289930"/>
                  </a:lnTo>
                  <a:lnTo>
                    <a:pt x="2272" y="285578"/>
                  </a:lnTo>
                  <a:lnTo>
                    <a:pt x="545550" y="353"/>
                  </a:lnTo>
                  <a:lnTo>
                    <a:pt x="548165" y="0"/>
                  </a:lnTo>
                  <a:lnTo>
                    <a:pt x="651361" y="22501"/>
                  </a:lnTo>
                  <a:lnTo>
                    <a:pt x="549863" y="22501"/>
                  </a:lnTo>
                  <a:lnTo>
                    <a:pt x="41900" y="289174"/>
                  </a:lnTo>
                  <a:lnTo>
                    <a:pt x="1384306" y="607115"/>
                  </a:lnTo>
                  <a:lnTo>
                    <a:pt x="1426003" y="607115"/>
                  </a:lnTo>
                  <a:lnTo>
                    <a:pt x="1390049" y="628921"/>
                  </a:lnTo>
                  <a:lnTo>
                    <a:pt x="1388449" y="629360"/>
                  </a:lnTo>
                  <a:close/>
                </a:path>
                <a:path w="1913255" h="629920">
                  <a:moveTo>
                    <a:pt x="1426003" y="607115"/>
                  </a:moveTo>
                  <a:lnTo>
                    <a:pt x="1384306" y="607115"/>
                  </a:lnTo>
                  <a:lnTo>
                    <a:pt x="1872669" y="310907"/>
                  </a:lnTo>
                  <a:lnTo>
                    <a:pt x="549863" y="22501"/>
                  </a:lnTo>
                  <a:lnTo>
                    <a:pt x="651361" y="22501"/>
                  </a:lnTo>
                  <a:lnTo>
                    <a:pt x="1908057" y="296512"/>
                  </a:lnTo>
                  <a:lnTo>
                    <a:pt x="1911368" y="299986"/>
                  </a:lnTo>
                  <a:lnTo>
                    <a:pt x="1912822" y="308701"/>
                  </a:lnTo>
                  <a:lnTo>
                    <a:pt x="1910830" y="313065"/>
                  </a:lnTo>
                  <a:lnTo>
                    <a:pt x="1426003" y="607115"/>
                  </a:lnTo>
                  <a:close/>
                </a:path>
              </a:pathLst>
            </a:custGeom>
            <a:solidFill>
              <a:srgbClr val="07B18F">
                <a:alpha val="6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139705" y="8245823"/>
              <a:ext cx="1913255" cy="629920"/>
            </a:xfrm>
            <a:custGeom>
              <a:avLst/>
              <a:gdLst/>
              <a:ahLst/>
              <a:cxnLst/>
              <a:rect l="l" t="t" r="r" b="b"/>
              <a:pathLst>
                <a:path w="1913255" h="629920">
                  <a:moveTo>
                    <a:pt x="1386127" y="629458"/>
                  </a:moveTo>
                  <a:lnTo>
                    <a:pt x="1385284" y="629458"/>
                  </a:lnTo>
                  <a:lnTo>
                    <a:pt x="1384453" y="629360"/>
                  </a:lnTo>
                  <a:lnTo>
                    <a:pt x="1383622" y="629165"/>
                  </a:lnTo>
                  <a:lnTo>
                    <a:pt x="8798" y="303545"/>
                  </a:lnTo>
                  <a:lnTo>
                    <a:pt x="4411" y="302509"/>
                  </a:lnTo>
                  <a:lnTo>
                    <a:pt x="1124" y="298852"/>
                  </a:lnTo>
                  <a:lnTo>
                    <a:pt x="562" y="294391"/>
                  </a:lnTo>
                  <a:lnTo>
                    <a:pt x="0" y="289930"/>
                  </a:lnTo>
                  <a:lnTo>
                    <a:pt x="2272" y="285578"/>
                  </a:lnTo>
                  <a:lnTo>
                    <a:pt x="6268" y="283482"/>
                  </a:lnTo>
                  <a:lnTo>
                    <a:pt x="543289" y="1548"/>
                  </a:lnTo>
                  <a:lnTo>
                    <a:pt x="545550" y="353"/>
                  </a:lnTo>
                  <a:lnTo>
                    <a:pt x="548165" y="0"/>
                  </a:lnTo>
                  <a:lnTo>
                    <a:pt x="550645" y="548"/>
                  </a:lnTo>
                  <a:lnTo>
                    <a:pt x="1903731" y="295573"/>
                  </a:lnTo>
                  <a:lnTo>
                    <a:pt x="1908056" y="296512"/>
                  </a:lnTo>
                  <a:lnTo>
                    <a:pt x="1911368" y="299986"/>
                  </a:lnTo>
                  <a:lnTo>
                    <a:pt x="1912101" y="304349"/>
                  </a:lnTo>
                  <a:lnTo>
                    <a:pt x="1912822" y="308701"/>
                  </a:lnTo>
                  <a:lnTo>
                    <a:pt x="1910830" y="313065"/>
                  </a:lnTo>
                  <a:lnTo>
                    <a:pt x="1907042" y="315356"/>
                  </a:lnTo>
                  <a:lnTo>
                    <a:pt x="1391760" y="627885"/>
                  </a:lnTo>
                  <a:lnTo>
                    <a:pt x="1390049" y="628921"/>
                  </a:lnTo>
                  <a:lnTo>
                    <a:pt x="1388094" y="629458"/>
                  </a:lnTo>
                  <a:lnTo>
                    <a:pt x="1386127" y="629458"/>
                  </a:lnTo>
                  <a:close/>
                </a:path>
                <a:path w="1913255" h="629920">
                  <a:moveTo>
                    <a:pt x="41900" y="289174"/>
                  </a:moveTo>
                  <a:lnTo>
                    <a:pt x="1384306" y="607115"/>
                  </a:lnTo>
                  <a:lnTo>
                    <a:pt x="1872669" y="310907"/>
                  </a:lnTo>
                  <a:lnTo>
                    <a:pt x="549863" y="22501"/>
                  </a:lnTo>
                  <a:lnTo>
                    <a:pt x="41900" y="28917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964114" y="8526050"/>
              <a:ext cx="2267585" cy="707390"/>
            </a:xfrm>
            <a:custGeom>
              <a:avLst/>
              <a:gdLst/>
              <a:ahLst/>
              <a:cxnLst/>
              <a:rect l="l" t="t" r="r" b="b"/>
              <a:pathLst>
                <a:path w="2267584" h="707390">
                  <a:moveTo>
                    <a:pt x="1584702" y="707078"/>
                  </a:moveTo>
                  <a:lnTo>
                    <a:pt x="1353868" y="653722"/>
                  </a:lnTo>
                  <a:lnTo>
                    <a:pt x="840075" y="531221"/>
                  </a:lnTo>
                  <a:lnTo>
                    <a:pt x="311385" y="395923"/>
                  </a:lnTo>
                  <a:lnTo>
                    <a:pt x="35861" y="304179"/>
                  </a:lnTo>
                  <a:lnTo>
                    <a:pt x="446" y="233069"/>
                  </a:lnTo>
                  <a:lnTo>
                    <a:pt x="0" y="143179"/>
                  </a:lnTo>
                  <a:lnTo>
                    <a:pt x="14450" y="66088"/>
                  </a:lnTo>
                  <a:lnTo>
                    <a:pt x="23727" y="33373"/>
                  </a:lnTo>
                  <a:lnTo>
                    <a:pt x="1571444" y="399936"/>
                  </a:lnTo>
                  <a:lnTo>
                    <a:pt x="2228692" y="0"/>
                  </a:lnTo>
                  <a:lnTo>
                    <a:pt x="2223927" y="21538"/>
                  </a:lnTo>
                  <a:lnTo>
                    <a:pt x="1586901" y="408201"/>
                  </a:lnTo>
                  <a:lnTo>
                    <a:pt x="1584720" y="417360"/>
                  </a:lnTo>
                  <a:lnTo>
                    <a:pt x="1579797" y="443703"/>
                  </a:lnTo>
                  <a:lnTo>
                    <a:pt x="1574565" y="485525"/>
                  </a:lnTo>
                  <a:lnTo>
                    <a:pt x="1571456" y="541123"/>
                  </a:lnTo>
                  <a:lnTo>
                    <a:pt x="1577744" y="593753"/>
                  </a:lnTo>
                  <a:lnTo>
                    <a:pt x="1593187" y="629048"/>
                  </a:lnTo>
                  <a:lnTo>
                    <a:pt x="1608939" y="648862"/>
                  </a:lnTo>
                  <a:lnTo>
                    <a:pt x="1616155" y="655055"/>
                  </a:lnTo>
                  <a:lnTo>
                    <a:pt x="2267257" y="266746"/>
                  </a:lnTo>
                  <a:lnTo>
                    <a:pt x="2266206" y="310931"/>
                  </a:lnTo>
                  <a:lnTo>
                    <a:pt x="1584702" y="707078"/>
                  </a:lnTo>
                  <a:close/>
                </a:path>
              </a:pathLst>
            </a:custGeom>
            <a:solidFill>
              <a:srgbClr val="00B4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964114" y="8526050"/>
              <a:ext cx="2267585" cy="707390"/>
            </a:xfrm>
            <a:custGeom>
              <a:avLst/>
              <a:gdLst/>
              <a:ahLst/>
              <a:cxnLst/>
              <a:rect l="l" t="t" r="r" b="b"/>
              <a:pathLst>
                <a:path w="2267584" h="707390">
                  <a:moveTo>
                    <a:pt x="23727" y="33373"/>
                  </a:moveTo>
                  <a:lnTo>
                    <a:pt x="14450" y="66088"/>
                  </a:lnTo>
                  <a:lnTo>
                    <a:pt x="0" y="143179"/>
                  </a:lnTo>
                  <a:lnTo>
                    <a:pt x="446" y="233069"/>
                  </a:lnTo>
                  <a:lnTo>
                    <a:pt x="35861" y="304179"/>
                  </a:lnTo>
                  <a:lnTo>
                    <a:pt x="311385" y="395923"/>
                  </a:lnTo>
                  <a:lnTo>
                    <a:pt x="840075" y="531221"/>
                  </a:lnTo>
                  <a:lnTo>
                    <a:pt x="1353868" y="653722"/>
                  </a:lnTo>
                  <a:lnTo>
                    <a:pt x="1584702" y="707078"/>
                  </a:lnTo>
                  <a:lnTo>
                    <a:pt x="2266206" y="310931"/>
                  </a:lnTo>
                  <a:lnTo>
                    <a:pt x="2267257" y="266746"/>
                  </a:lnTo>
                  <a:lnTo>
                    <a:pt x="1616155" y="655055"/>
                  </a:lnTo>
                  <a:lnTo>
                    <a:pt x="1608939" y="648862"/>
                  </a:lnTo>
                  <a:lnTo>
                    <a:pt x="1593187" y="629048"/>
                  </a:lnTo>
                  <a:lnTo>
                    <a:pt x="1577744" y="593753"/>
                  </a:lnTo>
                  <a:lnTo>
                    <a:pt x="1571456" y="541123"/>
                  </a:lnTo>
                  <a:lnTo>
                    <a:pt x="1574565" y="485525"/>
                  </a:lnTo>
                  <a:lnTo>
                    <a:pt x="1579797" y="443703"/>
                  </a:lnTo>
                  <a:lnTo>
                    <a:pt x="1584720" y="417360"/>
                  </a:lnTo>
                  <a:lnTo>
                    <a:pt x="1586901" y="408201"/>
                  </a:lnTo>
                  <a:lnTo>
                    <a:pt x="2223927" y="21538"/>
                  </a:lnTo>
                  <a:lnTo>
                    <a:pt x="2228692" y="0"/>
                  </a:lnTo>
                  <a:lnTo>
                    <a:pt x="1571444" y="399936"/>
                  </a:lnTo>
                  <a:lnTo>
                    <a:pt x="23727" y="3337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197916" y="8792797"/>
              <a:ext cx="33655" cy="19685"/>
            </a:xfrm>
            <a:custGeom>
              <a:avLst/>
              <a:gdLst/>
              <a:ahLst/>
              <a:cxnLst/>
              <a:rect l="l" t="t" r="r" b="b"/>
              <a:pathLst>
                <a:path w="33655" h="19684">
                  <a:moveTo>
                    <a:pt x="794" y="19478"/>
                  </a:moveTo>
                  <a:lnTo>
                    <a:pt x="0" y="0"/>
                  </a:lnTo>
                  <a:lnTo>
                    <a:pt x="33456" y="0"/>
                  </a:lnTo>
                  <a:lnTo>
                    <a:pt x="794" y="19478"/>
                  </a:lnTo>
                  <a:close/>
                </a:path>
              </a:pathLst>
            </a:custGeom>
            <a:solidFill>
              <a:srgbClr val="039D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7197916" y="8792797"/>
              <a:ext cx="33655" cy="19685"/>
            </a:xfrm>
            <a:custGeom>
              <a:avLst/>
              <a:gdLst/>
              <a:ahLst/>
              <a:cxnLst/>
              <a:rect l="l" t="t" r="r" b="b"/>
              <a:pathLst>
                <a:path w="33655" h="19684">
                  <a:moveTo>
                    <a:pt x="33456" y="0"/>
                  </a:moveTo>
                  <a:lnTo>
                    <a:pt x="0" y="0"/>
                  </a:lnTo>
                  <a:lnTo>
                    <a:pt x="794" y="19478"/>
                  </a:lnTo>
                  <a:lnTo>
                    <a:pt x="3345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189642" y="8617822"/>
              <a:ext cx="130810" cy="309245"/>
            </a:xfrm>
            <a:custGeom>
              <a:avLst/>
              <a:gdLst/>
              <a:ahLst/>
              <a:cxnLst/>
              <a:rect l="l" t="t" r="r" b="b"/>
              <a:pathLst>
                <a:path w="130809" h="309245">
                  <a:moveTo>
                    <a:pt x="104359" y="309213"/>
                  </a:moveTo>
                  <a:lnTo>
                    <a:pt x="46719" y="293270"/>
                  </a:lnTo>
                  <a:lnTo>
                    <a:pt x="0" y="206457"/>
                  </a:lnTo>
                  <a:lnTo>
                    <a:pt x="4489" y="110200"/>
                  </a:lnTo>
                  <a:lnTo>
                    <a:pt x="29608" y="32160"/>
                  </a:lnTo>
                  <a:lnTo>
                    <a:pt x="44777" y="0"/>
                  </a:lnTo>
                  <a:lnTo>
                    <a:pt x="130545" y="20319"/>
                  </a:lnTo>
                  <a:lnTo>
                    <a:pt x="74928" y="138972"/>
                  </a:lnTo>
                  <a:lnTo>
                    <a:pt x="71652" y="230112"/>
                  </a:lnTo>
                  <a:lnTo>
                    <a:pt x="91275" y="288578"/>
                  </a:lnTo>
                  <a:lnTo>
                    <a:pt x="104359" y="309213"/>
                  </a:lnTo>
                  <a:close/>
                </a:path>
              </a:pathLst>
            </a:custGeom>
            <a:solidFill>
              <a:srgbClr val="65C4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189642" y="8617822"/>
              <a:ext cx="130810" cy="309245"/>
            </a:xfrm>
            <a:custGeom>
              <a:avLst/>
              <a:gdLst/>
              <a:ahLst/>
              <a:cxnLst/>
              <a:rect l="l" t="t" r="r" b="b"/>
              <a:pathLst>
                <a:path w="130809" h="309245">
                  <a:moveTo>
                    <a:pt x="44777" y="0"/>
                  </a:moveTo>
                  <a:lnTo>
                    <a:pt x="29608" y="32160"/>
                  </a:lnTo>
                  <a:lnTo>
                    <a:pt x="4489" y="110200"/>
                  </a:lnTo>
                  <a:lnTo>
                    <a:pt x="0" y="206457"/>
                  </a:lnTo>
                  <a:lnTo>
                    <a:pt x="46719" y="293270"/>
                  </a:lnTo>
                  <a:lnTo>
                    <a:pt x="104359" y="309213"/>
                  </a:lnTo>
                  <a:lnTo>
                    <a:pt x="91275" y="288578"/>
                  </a:lnTo>
                  <a:lnTo>
                    <a:pt x="71652" y="230112"/>
                  </a:lnTo>
                  <a:lnTo>
                    <a:pt x="74928" y="138972"/>
                  </a:lnTo>
                  <a:lnTo>
                    <a:pt x="130545" y="20319"/>
                  </a:lnTo>
                  <a:lnTo>
                    <a:pt x="4477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322347" y="8649197"/>
              <a:ext cx="130810" cy="313690"/>
            </a:xfrm>
            <a:custGeom>
              <a:avLst/>
              <a:gdLst/>
              <a:ahLst/>
              <a:cxnLst/>
              <a:rect l="l" t="t" r="r" b="b"/>
              <a:pathLst>
                <a:path w="130809" h="313690">
                  <a:moveTo>
                    <a:pt x="105335" y="313430"/>
                  </a:moveTo>
                  <a:lnTo>
                    <a:pt x="46730" y="298023"/>
                  </a:lnTo>
                  <a:lnTo>
                    <a:pt x="0" y="210468"/>
                  </a:lnTo>
                  <a:lnTo>
                    <a:pt x="4477" y="112577"/>
                  </a:lnTo>
                  <a:lnTo>
                    <a:pt x="29586" y="32903"/>
                  </a:lnTo>
                  <a:lnTo>
                    <a:pt x="44751" y="0"/>
                  </a:lnTo>
                  <a:lnTo>
                    <a:pt x="130531" y="20319"/>
                  </a:lnTo>
                  <a:lnTo>
                    <a:pt x="75064" y="139632"/>
                  </a:lnTo>
                  <a:lnTo>
                    <a:pt x="72128" y="232220"/>
                  </a:lnTo>
                  <a:lnTo>
                    <a:pt x="92095" y="292136"/>
                  </a:lnTo>
                  <a:lnTo>
                    <a:pt x="105335" y="313430"/>
                  </a:lnTo>
                  <a:close/>
                </a:path>
              </a:pathLst>
            </a:custGeom>
            <a:solidFill>
              <a:srgbClr val="65C4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322347" y="8649197"/>
              <a:ext cx="130810" cy="313690"/>
            </a:xfrm>
            <a:custGeom>
              <a:avLst/>
              <a:gdLst/>
              <a:ahLst/>
              <a:cxnLst/>
              <a:rect l="l" t="t" r="r" b="b"/>
              <a:pathLst>
                <a:path w="130809" h="313690">
                  <a:moveTo>
                    <a:pt x="44751" y="0"/>
                  </a:moveTo>
                  <a:lnTo>
                    <a:pt x="29586" y="32903"/>
                  </a:lnTo>
                  <a:lnTo>
                    <a:pt x="4477" y="112577"/>
                  </a:lnTo>
                  <a:lnTo>
                    <a:pt x="0" y="210468"/>
                  </a:lnTo>
                  <a:lnTo>
                    <a:pt x="46730" y="298023"/>
                  </a:lnTo>
                  <a:lnTo>
                    <a:pt x="105335" y="313430"/>
                  </a:lnTo>
                  <a:lnTo>
                    <a:pt x="92095" y="292136"/>
                  </a:lnTo>
                  <a:lnTo>
                    <a:pt x="72128" y="232220"/>
                  </a:lnTo>
                  <a:lnTo>
                    <a:pt x="75064" y="139632"/>
                  </a:lnTo>
                  <a:lnTo>
                    <a:pt x="130531" y="20319"/>
                  </a:lnTo>
                  <a:lnTo>
                    <a:pt x="4475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966642" y="8800879"/>
              <a:ext cx="129539" cy="321310"/>
            </a:xfrm>
            <a:custGeom>
              <a:avLst/>
              <a:gdLst/>
              <a:ahLst/>
              <a:cxnLst/>
              <a:rect l="l" t="t" r="r" b="b"/>
              <a:pathLst>
                <a:path w="129540" h="321309">
                  <a:moveTo>
                    <a:pt x="104516" y="320732"/>
                  </a:moveTo>
                  <a:lnTo>
                    <a:pt x="46926" y="306994"/>
                  </a:lnTo>
                  <a:lnTo>
                    <a:pt x="0" y="218037"/>
                  </a:lnTo>
                  <a:lnTo>
                    <a:pt x="4035" y="117062"/>
                  </a:lnTo>
                  <a:lnTo>
                    <a:pt x="28701" y="34304"/>
                  </a:lnTo>
                  <a:lnTo>
                    <a:pt x="43663" y="0"/>
                  </a:lnTo>
                  <a:lnTo>
                    <a:pt x="129432" y="20307"/>
                  </a:lnTo>
                  <a:lnTo>
                    <a:pt x="74008" y="140767"/>
                  </a:lnTo>
                  <a:lnTo>
                    <a:pt x="71169" y="235870"/>
                  </a:lnTo>
                  <a:lnTo>
                    <a:pt x="91232" y="298297"/>
                  </a:lnTo>
                  <a:lnTo>
                    <a:pt x="104516" y="320732"/>
                  </a:lnTo>
                  <a:close/>
                </a:path>
              </a:pathLst>
            </a:custGeom>
            <a:solidFill>
              <a:srgbClr val="65C4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966642" y="8800879"/>
              <a:ext cx="129539" cy="321310"/>
            </a:xfrm>
            <a:custGeom>
              <a:avLst/>
              <a:gdLst/>
              <a:ahLst/>
              <a:cxnLst/>
              <a:rect l="l" t="t" r="r" b="b"/>
              <a:pathLst>
                <a:path w="129540" h="321309">
                  <a:moveTo>
                    <a:pt x="43663" y="0"/>
                  </a:moveTo>
                  <a:lnTo>
                    <a:pt x="28701" y="34304"/>
                  </a:lnTo>
                  <a:lnTo>
                    <a:pt x="4035" y="117062"/>
                  </a:lnTo>
                  <a:lnTo>
                    <a:pt x="0" y="218037"/>
                  </a:lnTo>
                  <a:lnTo>
                    <a:pt x="46926" y="306994"/>
                  </a:lnTo>
                  <a:lnTo>
                    <a:pt x="104516" y="320732"/>
                  </a:lnTo>
                  <a:lnTo>
                    <a:pt x="91232" y="298297"/>
                  </a:lnTo>
                  <a:lnTo>
                    <a:pt x="71169" y="235870"/>
                  </a:lnTo>
                  <a:lnTo>
                    <a:pt x="74008" y="140767"/>
                  </a:lnTo>
                  <a:lnTo>
                    <a:pt x="129432" y="20307"/>
                  </a:lnTo>
                  <a:lnTo>
                    <a:pt x="4366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099163" y="8832253"/>
              <a:ext cx="130175" cy="321310"/>
            </a:xfrm>
            <a:custGeom>
              <a:avLst/>
              <a:gdLst/>
              <a:ahLst/>
              <a:cxnLst/>
              <a:rect l="l" t="t" r="r" b="b"/>
              <a:pathLst>
                <a:path w="130175" h="321309">
                  <a:moveTo>
                    <a:pt x="105615" y="320988"/>
                  </a:moveTo>
                  <a:lnTo>
                    <a:pt x="46900" y="307129"/>
                  </a:lnTo>
                  <a:lnTo>
                    <a:pt x="0" y="218151"/>
                  </a:lnTo>
                  <a:lnTo>
                    <a:pt x="4103" y="117129"/>
                  </a:lnTo>
                  <a:lnTo>
                    <a:pt x="28839" y="34325"/>
                  </a:lnTo>
                  <a:lnTo>
                    <a:pt x="43833" y="0"/>
                  </a:lnTo>
                  <a:lnTo>
                    <a:pt x="129602" y="20319"/>
                  </a:lnTo>
                  <a:lnTo>
                    <a:pt x="74323" y="140812"/>
                  </a:lnTo>
                  <a:lnTo>
                    <a:pt x="71804" y="235999"/>
                  </a:lnTo>
                  <a:lnTo>
                    <a:pt x="92186" y="298513"/>
                  </a:lnTo>
                  <a:lnTo>
                    <a:pt x="105615" y="320988"/>
                  </a:lnTo>
                  <a:close/>
                </a:path>
              </a:pathLst>
            </a:custGeom>
            <a:solidFill>
              <a:srgbClr val="65C4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099163" y="8832253"/>
              <a:ext cx="130175" cy="321310"/>
            </a:xfrm>
            <a:custGeom>
              <a:avLst/>
              <a:gdLst/>
              <a:ahLst/>
              <a:cxnLst/>
              <a:rect l="l" t="t" r="r" b="b"/>
              <a:pathLst>
                <a:path w="130175" h="321309">
                  <a:moveTo>
                    <a:pt x="43833" y="0"/>
                  </a:moveTo>
                  <a:lnTo>
                    <a:pt x="28839" y="34325"/>
                  </a:lnTo>
                  <a:lnTo>
                    <a:pt x="4103" y="117129"/>
                  </a:lnTo>
                  <a:lnTo>
                    <a:pt x="0" y="218151"/>
                  </a:lnTo>
                  <a:lnTo>
                    <a:pt x="46900" y="307129"/>
                  </a:lnTo>
                  <a:lnTo>
                    <a:pt x="105615" y="320988"/>
                  </a:lnTo>
                  <a:lnTo>
                    <a:pt x="92186" y="298513"/>
                  </a:lnTo>
                  <a:lnTo>
                    <a:pt x="71804" y="235999"/>
                  </a:lnTo>
                  <a:lnTo>
                    <a:pt x="74323" y="140812"/>
                  </a:lnTo>
                  <a:lnTo>
                    <a:pt x="129602" y="20319"/>
                  </a:lnTo>
                  <a:lnTo>
                    <a:pt x="43833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6591024" y="8617493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0" y="355787"/>
                  </a:moveTo>
                  <a:lnTo>
                    <a:pt x="34733" y="331001"/>
                  </a:lnTo>
                  <a:lnTo>
                    <a:pt x="69823" y="306792"/>
                  </a:lnTo>
                  <a:lnTo>
                    <a:pt x="105199" y="283046"/>
                  </a:lnTo>
                  <a:lnTo>
                    <a:pt x="140792" y="259652"/>
                  </a:lnTo>
                  <a:lnTo>
                    <a:pt x="176548" y="236523"/>
                  </a:lnTo>
                  <a:lnTo>
                    <a:pt x="194513" y="225103"/>
                  </a:lnTo>
                  <a:lnTo>
                    <a:pt x="212459" y="213650"/>
                  </a:lnTo>
                  <a:lnTo>
                    <a:pt x="284774" y="168697"/>
                  </a:lnTo>
                  <a:lnTo>
                    <a:pt x="357700" y="124731"/>
                  </a:lnTo>
                  <a:lnTo>
                    <a:pt x="376057" y="113945"/>
                  </a:lnTo>
                  <a:lnTo>
                    <a:pt x="394397" y="103132"/>
                  </a:lnTo>
                  <a:lnTo>
                    <a:pt x="431249" y="81788"/>
                  </a:lnTo>
                  <a:lnTo>
                    <a:pt x="468267" y="60708"/>
                  </a:lnTo>
                  <a:lnTo>
                    <a:pt x="505499" y="39975"/>
                  </a:lnTo>
                  <a:lnTo>
                    <a:pt x="543013" y="19702"/>
                  </a:lnTo>
                  <a:lnTo>
                    <a:pt x="580876" y="0"/>
                  </a:lnTo>
                  <a:lnTo>
                    <a:pt x="546135" y="24772"/>
                  </a:lnTo>
                  <a:lnTo>
                    <a:pt x="511040" y="48972"/>
                  </a:lnTo>
                  <a:lnTo>
                    <a:pt x="475659" y="72711"/>
                  </a:lnTo>
                  <a:lnTo>
                    <a:pt x="440059" y="96098"/>
                  </a:lnTo>
                  <a:lnTo>
                    <a:pt x="404308" y="119233"/>
                  </a:lnTo>
                  <a:lnTo>
                    <a:pt x="386343" y="130658"/>
                  </a:lnTo>
                  <a:lnTo>
                    <a:pt x="368392" y="142112"/>
                  </a:lnTo>
                  <a:lnTo>
                    <a:pt x="296089" y="187090"/>
                  </a:lnTo>
                  <a:lnTo>
                    <a:pt x="223188" y="231081"/>
                  </a:lnTo>
                  <a:lnTo>
                    <a:pt x="204828" y="241863"/>
                  </a:lnTo>
                  <a:lnTo>
                    <a:pt x="186491" y="252680"/>
                  </a:lnTo>
                  <a:lnTo>
                    <a:pt x="149639" y="274023"/>
                  </a:lnTo>
                  <a:lnTo>
                    <a:pt x="112626" y="295109"/>
                  </a:lnTo>
                  <a:lnTo>
                    <a:pt x="75392" y="315838"/>
                  </a:lnTo>
                  <a:lnTo>
                    <a:pt x="37872" y="336100"/>
                  </a:lnTo>
                  <a:lnTo>
                    <a:pt x="0" y="355787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591024" y="8617493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580876" y="0"/>
                  </a:moveTo>
                  <a:lnTo>
                    <a:pt x="546135" y="24772"/>
                  </a:lnTo>
                  <a:lnTo>
                    <a:pt x="511040" y="48972"/>
                  </a:lnTo>
                  <a:lnTo>
                    <a:pt x="475659" y="72711"/>
                  </a:lnTo>
                  <a:lnTo>
                    <a:pt x="440059" y="96098"/>
                  </a:lnTo>
                  <a:lnTo>
                    <a:pt x="404308" y="119233"/>
                  </a:lnTo>
                  <a:lnTo>
                    <a:pt x="386343" y="130658"/>
                  </a:lnTo>
                  <a:lnTo>
                    <a:pt x="368392" y="142112"/>
                  </a:lnTo>
                  <a:lnTo>
                    <a:pt x="296089" y="187090"/>
                  </a:lnTo>
                  <a:lnTo>
                    <a:pt x="223188" y="231081"/>
                  </a:lnTo>
                  <a:lnTo>
                    <a:pt x="204828" y="241863"/>
                  </a:lnTo>
                  <a:lnTo>
                    <a:pt x="186491" y="252680"/>
                  </a:lnTo>
                  <a:lnTo>
                    <a:pt x="149639" y="274023"/>
                  </a:lnTo>
                  <a:lnTo>
                    <a:pt x="112626" y="295109"/>
                  </a:lnTo>
                  <a:lnTo>
                    <a:pt x="75392" y="315838"/>
                  </a:lnTo>
                  <a:lnTo>
                    <a:pt x="37872" y="336100"/>
                  </a:lnTo>
                  <a:lnTo>
                    <a:pt x="0" y="355787"/>
                  </a:lnTo>
                  <a:lnTo>
                    <a:pt x="34733" y="331001"/>
                  </a:lnTo>
                  <a:lnTo>
                    <a:pt x="69823" y="306792"/>
                  </a:lnTo>
                  <a:lnTo>
                    <a:pt x="105199" y="283046"/>
                  </a:lnTo>
                  <a:lnTo>
                    <a:pt x="140792" y="259652"/>
                  </a:lnTo>
                  <a:lnTo>
                    <a:pt x="176548" y="236523"/>
                  </a:lnTo>
                  <a:lnTo>
                    <a:pt x="194513" y="225103"/>
                  </a:lnTo>
                  <a:lnTo>
                    <a:pt x="212459" y="213650"/>
                  </a:lnTo>
                  <a:lnTo>
                    <a:pt x="284774" y="168697"/>
                  </a:lnTo>
                  <a:lnTo>
                    <a:pt x="357700" y="124731"/>
                  </a:lnTo>
                  <a:lnTo>
                    <a:pt x="376057" y="113945"/>
                  </a:lnTo>
                  <a:lnTo>
                    <a:pt x="394397" y="103132"/>
                  </a:lnTo>
                  <a:lnTo>
                    <a:pt x="431249" y="81788"/>
                  </a:lnTo>
                  <a:lnTo>
                    <a:pt x="468267" y="60708"/>
                  </a:lnTo>
                  <a:lnTo>
                    <a:pt x="505499" y="39975"/>
                  </a:lnTo>
                  <a:lnTo>
                    <a:pt x="543013" y="19702"/>
                  </a:lnTo>
                  <a:lnTo>
                    <a:pt x="58087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583191" y="8753609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0" y="355787"/>
                  </a:moveTo>
                  <a:lnTo>
                    <a:pt x="34733" y="331001"/>
                  </a:lnTo>
                  <a:lnTo>
                    <a:pt x="69823" y="306792"/>
                  </a:lnTo>
                  <a:lnTo>
                    <a:pt x="105199" y="283046"/>
                  </a:lnTo>
                  <a:lnTo>
                    <a:pt x="140792" y="259652"/>
                  </a:lnTo>
                  <a:lnTo>
                    <a:pt x="176548" y="236523"/>
                  </a:lnTo>
                  <a:lnTo>
                    <a:pt x="194513" y="225103"/>
                  </a:lnTo>
                  <a:lnTo>
                    <a:pt x="212459" y="213650"/>
                  </a:lnTo>
                  <a:lnTo>
                    <a:pt x="284774" y="168697"/>
                  </a:lnTo>
                  <a:lnTo>
                    <a:pt x="357700" y="124731"/>
                  </a:lnTo>
                  <a:lnTo>
                    <a:pt x="376057" y="113945"/>
                  </a:lnTo>
                  <a:lnTo>
                    <a:pt x="394397" y="103132"/>
                  </a:lnTo>
                  <a:lnTo>
                    <a:pt x="431249" y="81788"/>
                  </a:lnTo>
                  <a:lnTo>
                    <a:pt x="468260" y="60708"/>
                  </a:lnTo>
                  <a:lnTo>
                    <a:pt x="505488" y="39975"/>
                  </a:lnTo>
                  <a:lnTo>
                    <a:pt x="543001" y="19702"/>
                  </a:lnTo>
                  <a:lnTo>
                    <a:pt x="580864" y="0"/>
                  </a:lnTo>
                  <a:lnTo>
                    <a:pt x="546118" y="24772"/>
                  </a:lnTo>
                  <a:lnTo>
                    <a:pt x="511024" y="48972"/>
                  </a:lnTo>
                  <a:lnTo>
                    <a:pt x="475645" y="72711"/>
                  </a:lnTo>
                  <a:lnTo>
                    <a:pt x="440047" y="96098"/>
                  </a:lnTo>
                  <a:lnTo>
                    <a:pt x="404296" y="119233"/>
                  </a:lnTo>
                  <a:lnTo>
                    <a:pt x="386331" y="130658"/>
                  </a:lnTo>
                  <a:lnTo>
                    <a:pt x="368380" y="142112"/>
                  </a:lnTo>
                  <a:lnTo>
                    <a:pt x="296089" y="187090"/>
                  </a:lnTo>
                  <a:lnTo>
                    <a:pt x="223188" y="231081"/>
                  </a:lnTo>
                  <a:lnTo>
                    <a:pt x="204828" y="241863"/>
                  </a:lnTo>
                  <a:lnTo>
                    <a:pt x="186491" y="252680"/>
                  </a:lnTo>
                  <a:lnTo>
                    <a:pt x="149639" y="274023"/>
                  </a:lnTo>
                  <a:lnTo>
                    <a:pt x="112626" y="295109"/>
                  </a:lnTo>
                  <a:lnTo>
                    <a:pt x="75392" y="315838"/>
                  </a:lnTo>
                  <a:lnTo>
                    <a:pt x="37872" y="336100"/>
                  </a:lnTo>
                  <a:lnTo>
                    <a:pt x="0" y="355787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583191" y="8753609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580864" y="0"/>
                  </a:moveTo>
                  <a:lnTo>
                    <a:pt x="546118" y="24772"/>
                  </a:lnTo>
                  <a:lnTo>
                    <a:pt x="511024" y="48972"/>
                  </a:lnTo>
                  <a:lnTo>
                    <a:pt x="475645" y="72711"/>
                  </a:lnTo>
                  <a:lnTo>
                    <a:pt x="440047" y="96098"/>
                  </a:lnTo>
                  <a:lnTo>
                    <a:pt x="404296" y="119233"/>
                  </a:lnTo>
                  <a:lnTo>
                    <a:pt x="386331" y="130658"/>
                  </a:lnTo>
                  <a:lnTo>
                    <a:pt x="368380" y="142112"/>
                  </a:lnTo>
                  <a:lnTo>
                    <a:pt x="296089" y="187090"/>
                  </a:lnTo>
                  <a:lnTo>
                    <a:pt x="223188" y="231081"/>
                  </a:lnTo>
                  <a:lnTo>
                    <a:pt x="204828" y="241863"/>
                  </a:lnTo>
                  <a:lnTo>
                    <a:pt x="186491" y="252680"/>
                  </a:lnTo>
                  <a:lnTo>
                    <a:pt x="149639" y="274023"/>
                  </a:lnTo>
                  <a:lnTo>
                    <a:pt x="112626" y="295109"/>
                  </a:lnTo>
                  <a:lnTo>
                    <a:pt x="75392" y="315838"/>
                  </a:lnTo>
                  <a:lnTo>
                    <a:pt x="37872" y="336100"/>
                  </a:lnTo>
                  <a:lnTo>
                    <a:pt x="0" y="355787"/>
                  </a:lnTo>
                  <a:lnTo>
                    <a:pt x="34733" y="331001"/>
                  </a:lnTo>
                  <a:lnTo>
                    <a:pt x="69823" y="306792"/>
                  </a:lnTo>
                  <a:lnTo>
                    <a:pt x="105199" y="283046"/>
                  </a:lnTo>
                  <a:lnTo>
                    <a:pt x="140792" y="259652"/>
                  </a:lnTo>
                  <a:lnTo>
                    <a:pt x="176548" y="236523"/>
                  </a:lnTo>
                  <a:lnTo>
                    <a:pt x="194513" y="225103"/>
                  </a:lnTo>
                  <a:lnTo>
                    <a:pt x="212459" y="213650"/>
                  </a:lnTo>
                  <a:lnTo>
                    <a:pt x="284774" y="168697"/>
                  </a:lnTo>
                  <a:lnTo>
                    <a:pt x="357700" y="124731"/>
                  </a:lnTo>
                  <a:lnTo>
                    <a:pt x="376057" y="113945"/>
                  </a:lnTo>
                  <a:lnTo>
                    <a:pt x="394397" y="103132"/>
                  </a:lnTo>
                  <a:lnTo>
                    <a:pt x="431249" y="81788"/>
                  </a:lnTo>
                  <a:lnTo>
                    <a:pt x="468260" y="60708"/>
                  </a:lnTo>
                  <a:lnTo>
                    <a:pt x="505488" y="39975"/>
                  </a:lnTo>
                  <a:lnTo>
                    <a:pt x="543001" y="19702"/>
                  </a:lnTo>
                  <a:lnTo>
                    <a:pt x="5808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6585390" y="8686459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0" y="355788"/>
                  </a:moveTo>
                  <a:lnTo>
                    <a:pt x="35292" y="331909"/>
                  </a:lnTo>
                  <a:lnTo>
                    <a:pt x="70769" y="308326"/>
                  </a:lnTo>
                  <a:lnTo>
                    <a:pt x="106428" y="285040"/>
                  </a:lnTo>
                  <a:lnTo>
                    <a:pt x="142271" y="262053"/>
                  </a:lnTo>
                  <a:lnTo>
                    <a:pt x="178200" y="239213"/>
                  </a:lnTo>
                  <a:lnTo>
                    <a:pt x="214262" y="216585"/>
                  </a:lnTo>
                  <a:lnTo>
                    <a:pt x="250424" y="194117"/>
                  </a:lnTo>
                  <a:lnTo>
                    <a:pt x="286656" y="171756"/>
                  </a:lnTo>
                  <a:lnTo>
                    <a:pt x="323036" y="149649"/>
                  </a:lnTo>
                  <a:lnTo>
                    <a:pt x="359484" y="127647"/>
                  </a:lnTo>
                  <a:lnTo>
                    <a:pt x="396033" y="105805"/>
                  </a:lnTo>
                  <a:lnTo>
                    <a:pt x="432715" y="84178"/>
                  </a:lnTo>
                  <a:lnTo>
                    <a:pt x="469483" y="62694"/>
                  </a:lnTo>
                  <a:lnTo>
                    <a:pt x="506432" y="41503"/>
                  </a:lnTo>
                  <a:lnTo>
                    <a:pt x="543560" y="20605"/>
                  </a:lnTo>
                  <a:lnTo>
                    <a:pt x="580864" y="0"/>
                  </a:lnTo>
                  <a:lnTo>
                    <a:pt x="545564" y="23869"/>
                  </a:lnTo>
                  <a:lnTo>
                    <a:pt x="510084" y="47446"/>
                  </a:lnTo>
                  <a:lnTo>
                    <a:pt x="474423" y="70730"/>
                  </a:lnTo>
                  <a:lnTo>
                    <a:pt x="438580" y="93722"/>
                  </a:lnTo>
                  <a:lnTo>
                    <a:pt x="402652" y="116569"/>
                  </a:lnTo>
                  <a:lnTo>
                    <a:pt x="366591" y="139201"/>
                  </a:lnTo>
                  <a:lnTo>
                    <a:pt x="330432" y="161670"/>
                  </a:lnTo>
                  <a:lnTo>
                    <a:pt x="294208" y="184031"/>
                  </a:lnTo>
                  <a:lnTo>
                    <a:pt x="257830" y="206152"/>
                  </a:lnTo>
                  <a:lnTo>
                    <a:pt x="221386" y="228161"/>
                  </a:lnTo>
                  <a:lnTo>
                    <a:pt x="184841" y="250006"/>
                  </a:lnTo>
                  <a:lnTo>
                    <a:pt x="148160" y="271634"/>
                  </a:lnTo>
                  <a:lnTo>
                    <a:pt x="111392" y="293122"/>
                  </a:lnTo>
                  <a:lnTo>
                    <a:pt x="74442" y="314310"/>
                  </a:lnTo>
                  <a:lnTo>
                    <a:pt x="37311" y="335198"/>
                  </a:lnTo>
                  <a:lnTo>
                    <a:pt x="0" y="355788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6585390" y="8686459"/>
              <a:ext cx="581025" cy="356235"/>
            </a:xfrm>
            <a:custGeom>
              <a:avLst/>
              <a:gdLst/>
              <a:ahLst/>
              <a:cxnLst/>
              <a:rect l="l" t="t" r="r" b="b"/>
              <a:pathLst>
                <a:path w="581025" h="356234">
                  <a:moveTo>
                    <a:pt x="580864" y="0"/>
                  </a:moveTo>
                  <a:lnTo>
                    <a:pt x="545564" y="23869"/>
                  </a:lnTo>
                  <a:lnTo>
                    <a:pt x="510084" y="47446"/>
                  </a:lnTo>
                  <a:lnTo>
                    <a:pt x="474423" y="70730"/>
                  </a:lnTo>
                  <a:lnTo>
                    <a:pt x="438580" y="93722"/>
                  </a:lnTo>
                  <a:lnTo>
                    <a:pt x="402652" y="116569"/>
                  </a:lnTo>
                  <a:lnTo>
                    <a:pt x="366591" y="139201"/>
                  </a:lnTo>
                  <a:lnTo>
                    <a:pt x="330432" y="161670"/>
                  </a:lnTo>
                  <a:lnTo>
                    <a:pt x="294208" y="184031"/>
                  </a:lnTo>
                  <a:lnTo>
                    <a:pt x="257830" y="206152"/>
                  </a:lnTo>
                  <a:lnTo>
                    <a:pt x="221386" y="228161"/>
                  </a:lnTo>
                  <a:lnTo>
                    <a:pt x="184841" y="250006"/>
                  </a:lnTo>
                  <a:lnTo>
                    <a:pt x="148160" y="271634"/>
                  </a:lnTo>
                  <a:lnTo>
                    <a:pt x="111392" y="293122"/>
                  </a:lnTo>
                  <a:lnTo>
                    <a:pt x="74442" y="314310"/>
                  </a:lnTo>
                  <a:lnTo>
                    <a:pt x="37311" y="335198"/>
                  </a:lnTo>
                  <a:lnTo>
                    <a:pt x="0" y="355788"/>
                  </a:lnTo>
                  <a:lnTo>
                    <a:pt x="35292" y="331909"/>
                  </a:lnTo>
                  <a:lnTo>
                    <a:pt x="70769" y="308326"/>
                  </a:lnTo>
                  <a:lnTo>
                    <a:pt x="106428" y="285040"/>
                  </a:lnTo>
                  <a:lnTo>
                    <a:pt x="142271" y="262053"/>
                  </a:lnTo>
                  <a:lnTo>
                    <a:pt x="178200" y="239213"/>
                  </a:lnTo>
                  <a:lnTo>
                    <a:pt x="214262" y="216585"/>
                  </a:lnTo>
                  <a:lnTo>
                    <a:pt x="250424" y="194117"/>
                  </a:lnTo>
                  <a:lnTo>
                    <a:pt x="286656" y="171756"/>
                  </a:lnTo>
                  <a:lnTo>
                    <a:pt x="323036" y="149649"/>
                  </a:lnTo>
                  <a:lnTo>
                    <a:pt x="359484" y="127647"/>
                  </a:lnTo>
                  <a:lnTo>
                    <a:pt x="396033" y="105805"/>
                  </a:lnTo>
                  <a:lnTo>
                    <a:pt x="432715" y="84178"/>
                  </a:lnTo>
                  <a:lnTo>
                    <a:pt x="469483" y="62694"/>
                  </a:lnTo>
                  <a:lnTo>
                    <a:pt x="506432" y="41503"/>
                  </a:lnTo>
                  <a:lnTo>
                    <a:pt x="543560" y="20605"/>
                  </a:lnTo>
                  <a:lnTo>
                    <a:pt x="58086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5128634" y="8294737"/>
              <a:ext cx="2092960" cy="567055"/>
            </a:xfrm>
            <a:custGeom>
              <a:avLst/>
              <a:gdLst/>
              <a:ahLst/>
              <a:cxnLst/>
              <a:rect l="l" t="t" r="r" b="b"/>
              <a:pathLst>
                <a:path w="2092959" h="567054">
                  <a:moveTo>
                    <a:pt x="1536593" y="339296"/>
                  </a:moveTo>
                  <a:lnTo>
                    <a:pt x="607869" y="339296"/>
                  </a:lnTo>
                  <a:lnTo>
                    <a:pt x="2088037" y="0"/>
                  </a:lnTo>
                  <a:lnTo>
                    <a:pt x="2092188" y="195318"/>
                  </a:lnTo>
                  <a:lnTo>
                    <a:pt x="2092294" y="200279"/>
                  </a:lnTo>
                  <a:lnTo>
                    <a:pt x="2092399" y="205252"/>
                  </a:lnTo>
                  <a:lnTo>
                    <a:pt x="1536593" y="339296"/>
                  </a:lnTo>
                  <a:close/>
                </a:path>
                <a:path w="2092959" h="567054">
                  <a:moveTo>
                    <a:pt x="594244" y="566562"/>
                  </a:moveTo>
                  <a:lnTo>
                    <a:pt x="0" y="195318"/>
                  </a:lnTo>
                  <a:lnTo>
                    <a:pt x="1050" y="184531"/>
                  </a:lnTo>
                  <a:lnTo>
                    <a:pt x="8822" y="16089"/>
                  </a:lnTo>
                  <a:lnTo>
                    <a:pt x="9648" y="7435"/>
                  </a:lnTo>
                  <a:lnTo>
                    <a:pt x="9702" y="6874"/>
                  </a:lnTo>
                  <a:lnTo>
                    <a:pt x="20223" y="1974"/>
                  </a:lnTo>
                  <a:lnTo>
                    <a:pt x="28228" y="760"/>
                  </a:lnTo>
                  <a:lnTo>
                    <a:pt x="35581" y="2867"/>
                  </a:lnTo>
                  <a:lnTo>
                    <a:pt x="40962" y="5893"/>
                  </a:lnTo>
                  <a:lnTo>
                    <a:pt x="43049" y="7435"/>
                  </a:lnTo>
                  <a:lnTo>
                    <a:pt x="607869" y="339296"/>
                  </a:lnTo>
                  <a:lnTo>
                    <a:pt x="1536593" y="339296"/>
                  </a:lnTo>
                  <a:lnTo>
                    <a:pt x="594244" y="5665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5128634" y="8294737"/>
              <a:ext cx="2092960" cy="567055"/>
            </a:xfrm>
            <a:custGeom>
              <a:avLst/>
              <a:gdLst/>
              <a:ahLst/>
              <a:cxnLst/>
              <a:rect l="l" t="t" r="r" b="b"/>
              <a:pathLst>
                <a:path w="2092959" h="567054">
                  <a:moveTo>
                    <a:pt x="2092399" y="205252"/>
                  </a:moveTo>
                  <a:lnTo>
                    <a:pt x="2088037" y="0"/>
                  </a:lnTo>
                  <a:lnTo>
                    <a:pt x="607869" y="339296"/>
                  </a:lnTo>
                  <a:lnTo>
                    <a:pt x="43049" y="7435"/>
                  </a:lnTo>
                  <a:lnTo>
                    <a:pt x="40962" y="5893"/>
                  </a:lnTo>
                  <a:lnTo>
                    <a:pt x="35581" y="2867"/>
                  </a:lnTo>
                  <a:lnTo>
                    <a:pt x="28228" y="760"/>
                  </a:lnTo>
                  <a:lnTo>
                    <a:pt x="20223" y="1974"/>
                  </a:lnTo>
                  <a:lnTo>
                    <a:pt x="9702" y="6874"/>
                  </a:lnTo>
                  <a:lnTo>
                    <a:pt x="8822" y="16089"/>
                  </a:lnTo>
                  <a:lnTo>
                    <a:pt x="1050" y="184531"/>
                  </a:lnTo>
                  <a:lnTo>
                    <a:pt x="0" y="195318"/>
                  </a:lnTo>
                  <a:lnTo>
                    <a:pt x="7844" y="200279"/>
                  </a:lnTo>
                  <a:lnTo>
                    <a:pt x="102784" y="259604"/>
                  </a:lnTo>
                  <a:lnTo>
                    <a:pt x="303991" y="385281"/>
                  </a:lnTo>
                  <a:lnTo>
                    <a:pt x="503724" y="510028"/>
                  </a:lnTo>
                  <a:lnTo>
                    <a:pt x="594244" y="566562"/>
                  </a:lnTo>
                  <a:lnTo>
                    <a:pt x="2092399" y="2052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5111271" y="7861232"/>
              <a:ext cx="2126615" cy="723900"/>
            </a:xfrm>
            <a:custGeom>
              <a:avLst/>
              <a:gdLst/>
              <a:ahLst/>
              <a:cxnLst/>
              <a:rect l="l" t="t" r="r" b="b"/>
              <a:pathLst>
                <a:path w="2126615" h="723900">
                  <a:moveTo>
                    <a:pt x="631294" y="723728"/>
                  </a:moveTo>
                  <a:lnTo>
                    <a:pt x="0" y="345439"/>
                  </a:lnTo>
                  <a:lnTo>
                    <a:pt x="1399592" y="0"/>
                  </a:lnTo>
                  <a:lnTo>
                    <a:pt x="2126467" y="367684"/>
                  </a:lnTo>
                  <a:lnTo>
                    <a:pt x="631294" y="723728"/>
                  </a:lnTo>
                  <a:close/>
                </a:path>
              </a:pathLst>
            </a:custGeom>
            <a:solidFill>
              <a:srgbClr val="FECF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5111271" y="7861232"/>
              <a:ext cx="2126615" cy="723900"/>
            </a:xfrm>
            <a:custGeom>
              <a:avLst/>
              <a:gdLst/>
              <a:ahLst/>
              <a:cxnLst/>
              <a:rect l="l" t="t" r="r" b="b"/>
              <a:pathLst>
                <a:path w="2126615" h="723900">
                  <a:moveTo>
                    <a:pt x="1399592" y="0"/>
                  </a:moveTo>
                  <a:lnTo>
                    <a:pt x="2126467" y="367684"/>
                  </a:lnTo>
                  <a:lnTo>
                    <a:pt x="631294" y="723728"/>
                  </a:lnTo>
                  <a:lnTo>
                    <a:pt x="0" y="345439"/>
                  </a:lnTo>
                  <a:lnTo>
                    <a:pt x="139959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5231718" y="7905978"/>
              <a:ext cx="1871345" cy="633730"/>
            </a:xfrm>
            <a:custGeom>
              <a:avLst/>
              <a:gdLst/>
              <a:ahLst/>
              <a:cxnLst/>
              <a:rect l="l" t="t" r="r" b="b"/>
              <a:pathLst>
                <a:path w="1871344" h="633729">
                  <a:moveTo>
                    <a:pt x="520170" y="633590"/>
                  </a:moveTo>
                  <a:lnTo>
                    <a:pt x="517402" y="633590"/>
                  </a:lnTo>
                  <a:lnTo>
                    <a:pt x="516345" y="633309"/>
                  </a:lnTo>
                  <a:lnTo>
                    <a:pt x="1393" y="324730"/>
                  </a:lnTo>
                  <a:lnTo>
                    <a:pt x="0" y="321792"/>
                  </a:lnTo>
                  <a:lnTo>
                    <a:pt x="904" y="315868"/>
                  </a:lnTo>
                  <a:lnTo>
                    <a:pt x="3091" y="313455"/>
                  </a:lnTo>
                  <a:lnTo>
                    <a:pt x="1273097" y="0"/>
                  </a:lnTo>
                  <a:lnTo>
                    <a:pt x="1274930" y="207"/>
                  </a:lnTo>
                  <a:lnTo>
                    <a:pt x="1305098" y="15467"/>
                  </a:lnTo>
                  <a:lnTo>
                    <a:pt x="1272266" y="15467"/>
                  </a:lnTo>
                  <a:lnTo>
                    <a:pt x="27041" y="322804"/>
                  </a:lnTo>
                  <a:lnTo>
                    <a:pt x="520243" y="618341"/>
                  </a:lnTo>
                  <a:lnTo>
                    <a:pt x="584210" y="618341"/>
                  </a:lnTo>
                  <a:lnTo>
                    <a:pt x="520170" y="633590"/>
                  </a:lnTo>
                  <a:close/>
                </a:path>
                <a:path w="1871344" h="633729">
                  <a:moveTo>
                    <a:pt x="584210" y="618341"/>
                  </a:moveTo>
                  <a:lnTo>
                    <a:pt x="520243" y="618341"/>
                  </a:lnTo>
                  <a:lnTo>
                    <a:pt x="1841925" y="303618"/>
                  </a:lnTo>
                  <a:lnTo>
                    <a:pt x="1272266" y="15467"/>
                  </a:lnTo>
                  <a:lnTo>
                    <a:pt x="1305098" y="15467"/>
                  </a:lnTo>
                  <a:lnTo>
                    <a:pt x="1869455" y="300949"/>
                  </a:lnTo>
                  <a:lnTo>
                    <a:pt x="1871068" y="303935"/>
                  </a:lnTo>
                  <a:lnTo>
                    <a:pt x="1870335" y="310103"/>
                  </a:lnTo>
                  <a:lnTo>
                    <a:pt x="1868074" y="312638"/>
                  </a:lnTo>
                  <a:lnTo>
                    <a:pt x="584210" y="618341"/>
                  </a:lnTo>
                  <a:close/>
                </a:path>
              </a:pathLst>
            </a:custGeom>
            <a:solidFill>
              <a:srgbClr val="F9A11B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5231718" y="7905978"/>
              <a:ext cx="1871345" cy="633730"/>
            </a:xfrm>
            <a:custGeom>
              <a:avLst/>
              <a:gdLst/>
              <a:ahLst/>
              <a:cxnLst/>
              <a:rect l="l" t="t" r="r" b="b"/>
              <a:pathLst>
                <a:path w="1871344" h="633729">
                  <a:moveTo>
                    <a:pt x="519009" y="633663"/>
                  </a:moveTo>
                  <a:lnTo>
                    <a:pt x="517677" y="633663"/>
                  </a:lnTo>
                  <a:lnTo>
                    <a:pt x="516345" y="633309"/>
                  </a:lnTo>
                  <a:lnTo>
                    <a:pt x="515184" y="632602"/>
                  </a:lnTo>
                  <a:lnTo>
                    <a:pt x="3971" y="326278"/>
                  </a:lnTo>
                  <a:lnTo>
                    <a:pt x="1393" y="324730"/>
                  </a:lnTo>
                  <a:lnTo>
                    <a:pt x="0" y="321792"/>
                  </a:lnTo>
                  <a:lnTo>
                    <a:pt x="452" y="318830"/>
                  </a:lnTo>
                  <a:lnTo>
                    <a:pt x="904" y="315868"/>
                  </a:lnTo>
                  <a:lnTo>
                    <a:pt x="3091" y="313455"/>
                  </a:lnTo>
                  <a:lnTo>
                    <a:pt x="6011" y="312736"/>
                  </a:lnTo>
                  <a:lnTo>
                    <a:pt x="1271374" y="426"/>
                  </a:lnTo>
                  <a:lnTo>
                    <a:pt x="1273097" y="0"/>
                  </a:lnTo>
                  <a:lnTo>
                    <a:pt x="1274930" y="207"/>
                  </a:lnTo>
                  <a:lnTo>
                    <a:pt x="1276518" y="1011"/>
                  </a:lnTo>
                  <a:lnTo>
                    <a:pt x="1866681" y="299547"/>
                  </a:lnTo>
                  <a:lnTo>
                    <a:pt x="1869455" y="300949"/>
                  </a:lnTo>
                  <a:lnTo>
                    <a:pt x="1871068" y="303935"/>
                  </a:lnTo>
                  <a:lnTo>
                    <a:pt x="1870702" y="307019"/>
                  </a:lnTo>
                  <a:lnTo>
                    <a:pt x="1870335" y="310103"/>
                  </a:lnTo>
                  <a:lnTo>
                    <a:pt x="1868074" y="312638"/>
                  </a:lnTo>
                  <a:lnTo>
                    <a:pt x="1865044" y="313357"/>
                  </a:lnTo>
                  <a:lnTo>
                    <a:pt x="520732" y="633456"/>
                  </a:lnTo>
                  <a:lnTo>
                    <a:pt x="520170" y="633590"/>
                  </a:lnTo>
                  <a:lnTo>
                    <a:pt x="519583" y="633663"/>
                  </a:lnTo>
                  <a:lnTo>
                    <a:pt x="519009" y="633663"/>
                  </a:lnTo>
                  <a:close/>
                </a:path>
                <a:path w="1871344" h="633729">
                  <a:moveTo>
                    <a:pt x="27041" y="322804"/>
                  </a:moveTo>
                  <a:lnTo>
                    <a:pt x="520243" y="618341"/>
                  </a:lnTo>
                  <a:lnTo>
                    <a:pt x="1841925" y="303618"/>
                  </a:lnTo>
                  <a:lnTo>
                    <a:pt x="1272266" y="15467"/>
                  </a:lnTo>
                  <a:lnTo>
                    <a:pt x="27041" y="32280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5070201" y="8206671"/>
              <a:ext cx="2180590" cy="725170"/>
            </a:xfrm>
            <a:custGeom>
              <a:avLst/>
              <a:gdLst/>
              <a:ahLst/>
              <a:cxnLst/>
              <a:rect l="l" t="t" r="r" b="b"/>
              <a:pathLst>
                <a:path w="2180590" h="725170">
                  <a:moveTo>
                    <a:pt x="659496" y="724862"/>
                  </a:moveTo>
                  <a:lnTo>
                    <a:pt x="14137" y="311017"/>
                  </a:lnTo>
                  <a:lnTo>
                    <a:pt x="7994" y="283206"/>
                  </a:lnTo>
                  <a:lnTo>
                    <a:pt x="0" y="210935"/>
                  </a:lnTo>
                  <a:lnTo>
                    <a:pt x="5807" y="110951"/>
                  </a:lnTo>
                  <a:lnTo>
                    <a:pt x="41069" y="0"/>
                  </a:lnTo>
                  <a:lnTo>
                    <a:pt x="672363" y="378289"/>
                  </a:lnTo>
                  <a:lnTo>
                    <a:pt x="2167537" y="22257"/>
                  </a:lnTo>
                  <a:lnTo>
                    <a:pt x="2167537" y="83251"/>
                  </a:lnTo>
                  <a:lnTo>
                    <a:pt x="666302" y="427362"/>
                  </a:lnTo>
                  <a:lnTo>
                    <a:pt x="94432" y="91357"/>
                  </a:lnTo>
                  <a:lnTo>
                    <a:pt x="85271" y="88807"/>
                  </a:lnTo>
                  <a:lnTo>
                    <a:pt x="76558" y="91006"/>
                  </a:lnTo>
                  <a:lnTo>
                    <a:pt x="69938" y="97068"/>
                  </a:lnTo>
                  <a:lnTo>
                    <a:pt x="67060" y="106106"/>
                  </a:lnTo>
                  <a:lnTo>
                    <a:pt x="59142" y="280093"/>
                  </a:lnTo>
                  <a:lnTo>
                    <a:pt x="62135" y="285810"/>
                  </a:lnTo>
                  <a:lnTo>
                    <a:pt x="652678" y="654628"/>
                  </a:lnTo>
                  <a:lnTo>
                    <a:pt x="2180196" y="286236"/>
                  </a:lnTo>
                  <a:lnTo>
                    <a:pt x="2180196" y="345439"/>
                  </a:lnTo>
                  <a:lnTo>
                    <a:pt x="659496" y="724862"/>
                  </a:lnTo>
                  <a:close/>
                </a:path>
              </a:pathLst>
            </a:custGeom>
            <a:solidFill>
              <a:srgbClr val="F9A1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5070201" y="8206671"/>
              <a:ext cx="2180590" cy="725170"/>
            </a:xfrm>
            <a:custGeom>
              <a:avLst/>
              <a:gdLst/>
              <a:ahLst/>
              <a:cxnLst/>
              <a:rect l="l" t="t" r="r" b="b"/>
              <a:pathLst>
                <a:path w="2180590" h="725170">
                  <a:moveTo>
                    <a:pt x="2180196" y="286236"/>
                  </a:moveTo>
                  <a:lnTo>
                    <a:pt x="2180196" y="345439"/>
                  </a:lnTo>
                  <a:lnTo>
                    <a:pt x="659496" y="724862"/>
                  </a:lnTo>
                  <a:lnTo>
                    <a:pt x="14137" y="311017"/>
                  </a:lnTo>
                  <a:lnTo>
                    <a:pt x="7994" y="283206"/>
                  </a:lnTo>
                  <a:lnTo>
                    <a:pt x="0" y="210935"/>
                  </a:lnTo>
                  <a:lnTo>
                    <a:pt x="5807" y="110951"/>
                  </a:lnTo>
                  <a:lnTo>
                    <a:pt x="41069" y="0"/>
                  </a:lnTo>
                  <a:lnTo>
                    <a:pt x="672363" y="378289"/>
                  </a:lnTo>
                  <a:lnTo>
                    <a:pt x="2167537" y="22257"/>
                  </a:lnTo>
                  <a:lnTo>
                    <a:pt x="2167537" y="83251"/>
                  </a:lnTo>
                  <a:lnTo>
                    <a:pt x="666302" y="427362"/>
                  </a:lnTo>
                  <a:lnTo>
                    <a:pt x="94432" y="91357"/>
                  </a:lnTo>
                  <a:lnTo>
                    <a:pt x="85271" y="88807"/>
                  </a:lnTo>
                  <a:lnTo>
                    <a:pt x="59411" y="274059"/>
                  </a:lnTo>
                  <a:lnTo>
                    <a:pt x="59142" y="280093"/>
                  </a:lnTo>
                  <a:lnTo>
                    <a:pt x="62135" y="285810"/>
                  </a:lnTo>
                  <a:lnTo>
                    <a:pt x="67255" y="289015"/>
                  </a:lnTo>
                  <a:lnTo>
                    <a:pt x="652678" y="654628"/>
                  </a:lnTo>
                  <a:lnTo>
                    <a:pt x="2180196" y="2862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5722879" y="8294750"/>
              <a:ext cx="1498600" cy="567055"/>
            </a:xfrm>
            <a:custGeom>
              <a:avLst/>
              <a:gdLst/>
              <a:ahLst/>
              <a:cxnLst/>
              <a:rect l="l" t="t" r="r" b="b"/>
              <a:pathLst>
                <a:path w="1498600" h="567054">
                  <a:moveTo>
                    <a:pt x="0" y="566562"/>
                  </a:moveTo>
                  <a:lnTo>
                    <a:pt x="13624" y="339283"/>
                  </a:lnTo>
                  <a:lnTo>
                    <a:pt x="1493792" y="0"/>
                  </a:lnTo>
                  <a:lnTo>
                    <a:pt x="1498155" y="205240"/>
                  </a:lnTo>
                  <a:lnTo>
                    <a:pt x="0" y="566562"/>
                  </a:lnTo>
                  <a:close/>
                </a:path>
              </a:pathLst>
            </a:custGeom>
            <a:solidFill>
              <a:srgbClr val="F9A11B">
                <a:alpha val="1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5722879" y="8294750"/>
              <a:ext cx="1498600" cy="567055"/>
            </a:xfrm>
            <a:custGeom>
              <a:avLst/>
              <a:gdLst/>
              <a:ahLst/>
              <a:cxnLst/>
              <a:rect l="l" t="t" r="r" b="b"/>
              <a:pathLst>
                <a:path w="1498600" h="567054">
                  <a:moveTo>
                    <a:pt x="0" y="566562"/>
                  </a:moveTo>
                  <a:lnTo>
                    <a:pt x="13624" y="339283"/>
                  </a:lnTo>
                  <a:lnTo>
                    <a:pt x="1493792" y="0"/>
                  </a:lnTo>
                  <a:lnTo>
                    <a:pt x="1498155" y="205240"/>
                  </a:lnTo>
                  <a:lnTo>
                    <a:pt x="0" y="5665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7220546" y="8476795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488" y="23195"/>
                  </a:moveTo>
                  <a:lnTo>
                    <a:pt x="0" y="0"/>
                  </a:lnTo>
                  <a:lnTo>
                    <a:pt x="29852" y="16113"/>
                  </a:lnTo>
                  <a:lnTo>
                    <a:pt x="488" y="23195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7220546" y="8476795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29852" y="16113"/>
                  </a:moveTo>
                  <a:lnTo>
                    <a:pt x="0" y="0"/>
                  </a:lnTo>
                  <a:lnTo>
                    <a:pt x="488" y="23195"/>
                  </a:lnTo>
                  <a:lnTo>
                    <a:pt x="29852" y="1611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7216673" y="828991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85" y="9080"/>
                  </a:moveTo>
                  <a:lnTo>
                    <a:pt x="0" y="4839"/>
                  </a:lnTo>
                  <a:lnTo>
                    <a:pt x="21066" y="0"/>
                  </a:lnTo>
                  <a:lnTo>
                    <a:pt x="85" y="9080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7216673" y="828991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21066" y="0"/>
                  </a:moveTo>
                  <a:lnTo>
                    <a:pt x="85" y="9080"/>
                  </a:lnTo>
                  <a:lnTo>
                    <a:pt x="0" y="4839"/>
                  </a:lnTo>
                  <a:lnTo>
                    <a:pt x="2106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6331091" y="7969495"/>
              <a:ext cx="520700" cy="267335"/>
            </a:xfrm>
            <a:custGeom>
              <a:avLst/>
              <a:gdLst/>
              <a:ahLst/>
              <a:cxnLst/>
              <a:rect l="l" t="t" r="r" b="b"/>
              <a:pathLst>
                <a:path w="520700" h="267334">
                  <a:moveTo>
                    <a:pt x="370799" y="267282"/>
                  </a:moveTo>
                  <a:lnTo>
                    <a:pt x="0" y="34812"/>
                  </a:lnTo>
                  <a:lnTo>
                    <a:pt x="128512" y="0"/>
                  </a:lnTo>
                  <a:lnTo>
                    <a:pt x="520341" y="214833"/>
                  </a:lnTo>
                  <a:lnTo>
                    <a:pt x="370799" y="267282"/>
                  </a:lnTo>
                  <a:close/>
                </a:path>
              </a:pathLst>
            </a:custGeom>
            <a:solidFill>
              <a:srgbClr val="FBE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6331091" y="7969495"/>
              <a:ext cx="520700" cy="267335"/>
            </a:xfrm>
            <a:custGeom>
              <a:avLst/>
              <a:gdLst/>
              <a:ahLst/>
              <a:cxnLst/>
              <a:rect l="l" t="t" r="r" b="b"/>
              <a:pathLst>
                <a:path w="520700" h="267334">
                  <a:moveTo>
                    <a:pt x="128512" y="0"/>
                  </a:moveTo>
                  <a:lnTo>
                    <a:pt x="520341" y="214833"/>
                  </a:lnTo>
                  <a:lnTo>
                    <a:pt x="370799" y="267282"/>
                  </a:lnTo>
                  <a:lnTo>
                    <a:pt x="0" y="34812"/>
                  </a:lnTo>
                  <a:lnTo>
                    <a:pt x="12851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6198718" y="8047262"/>
              <a:ext cx="386080" cy="229235"/>
            </a:xfrm>
            <a:custGeom>
              <a:avLst/>
              <a:gdLst/>
              <a:ahLst/>
              <a:cxnLst/>
              <a:rect l="l" t="t" r="r" b="b"/>
              <a:pathLst>
                <a:path w="386080" h="229234">
                  <a:moveTo>
                    <a:pt x="370799" y="228777"/>
                  </a:moveTo>
                  <a:lnTo>
                    <a:pt x="0" y="7350"/>
                  </a:lnTo>
                  <a:lnTo>
                    <a:pt x="14614" y="0"/>
                  </a:lnTo>
                  <a:lnTo>
                    <a:pt x="385841" y="220001"/>
                  </a:lnTo>
                  <a:lnTo>
                    <a:pt x="370799" y="228777"/>
                  </a:lnTo>
                  <a:close/>
                </a:path>
              </a:pathLst>
            </a:custGeom>
            <a:solidFill>
              <a:srgbClr val="FBE4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6198718" y="8047262"/>
              <a:ext cx="386080" cy="229235"/>
            </a:xfrm>
            <a:custGeom>
              <a:avLst/>
              <a:gdLst/>
              <a:ahLst/>
              <a:cxnLst/>
              <a:rect l="l" t="t" r="r" b="b"/>
              <a:pathLst>
                <a:path w="386080" h="229234">
                  <a:moveTo>
                    <a:pt x="14614" y="0"/>
                  </a:moveTo>
                  <a:lnTo>
                    <a:pt x="385841" y="220001"/>
                  </a:lnTo>
                  <a:lnTo>
                    <a:pt x="370799" y="228777"/>
                  </a:lnTo>
                  <a:lnTo>
                    <a:pt x="0" y="7350"/>
                  </a:lnTo>
                  <a:lnTo>
                    <a:pt x="14614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5168799" y="8348248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5168799" y="8348248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5166527" y="8403855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5166527" y="8403855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5168799" y="8461509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515478" y="319379"/>
                  </a:moveTo>
                  <a:lnTo>
                    <a:pt x="449763" y="281518"/>
                  </a:lnTo>
                  <a:lnTo>
                    <a:pt x="384570" y="242807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42808" y="93330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lnTo>
                    <a:pt x="32937" y="18805"/>
                  </a:lnTo>
                  <a:lnTo>
                    <a:pt x="98355" y="57147"/>
                  </a:lnTo>
                  <a:lnTo>
                    <a:pt x="147150" y="86324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72692" y="226038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5168799" y="8461509"/>
              <a:ext cx="515620" cy="319405"/>
            </a:xfrm>
            <a:custGeom>
              <a:avLst/>
              <a:gdLst/>
              <a:ahLst/>
              <a:cxnLst/>
              <a:rect l="l" t="t" r="r" b="b"/>
              <a:pathLst>
                <a:path w="515619" h="319404">
                  <a:moveTo>
                    <a:pt x="0" y="0"/>
                  </a:moveTo>
                  <a:lnTo>
                    <a:pt x="65713" y="37871"/>
                  </a:lnTo>
                  <a:lnTo>
                    <a:pt x="130894" y="76584"/>
                  </a:lnTo>
                  <a:lnTo>
                    <a:pt x="179560" y="105979"/>
                  </a:lnTo>
                  <a:lnTo>
                    <a:pt x="195768" y="115808"/>
                  </a:lnTo>
                  <a:lnTo>
                    <a:pt x="260347" y="155496"/>
                  </a:lnTo>
                  <a:lnTo>
                    <a:pt x="324646" y="195635"/>
                  </a:lnTo>
                  <a:lnTo>
                    <a:pt x="340661" y="205769"/>
                  </a:lnTo>
                  <a:lnTo>
                    <a:pt x="356686" y="215889"/>
                  </a:lnTo>
                  <a:lnTo>
                    <a:pt x="420541" y="256749"/>
                  </a:lnTo>
                  <a:lnTo>
                    <a:pt x="483986" y="298260"/>
                  </a:lnTo>
                  <a:lnTo>
                    <a:pt x="515478" y="319379"/>
                  </a:lnTo>
                  <a:lnTo>
                    <a:pt x="482539" y="300580"/>
                  </a:lnTo>
                  <a:lnTo>
                    <a:pt x="417117" y="262243"/>
                  </a:lnTo>
                  <a:lnTo>
                    <a:pt x="368310" y="233066"/>
                  </a:lnTo>
                  <a:lnTo>
                    <a:pt x="335903" y="213412"/>
                  </a:lnTo>
                  <a:lnTo>
                    <a:pt x="319697" y="203582"/>
                  </a:lnTo>
                  <a:lnTo>
                    <a:pt x="255130" y="163882"/>
                  </a:lnTo>
                  <a:lnTo>
                    <a:pt x="190843" y="123731"/>
                  </a:lnTo>
                  <a:lnTo>
                    <a:pt x="174830" y="113602"/>
                  </a:lnTo>
                  <a:lnTo>
                    <a:pt x="158810" y="103482"/>
                  </a:lnTo>
                  <a:lnTo>
                    <a:pt x="94953" y="62619"/>
                  </a:lnTo>
                  <a:lnTo>
                    <a:pt x="31498" y="2111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5811445" y="8344847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6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70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7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294212" y="263697"/>
                  </a:lnTo>
                  <a:lnTo>
                    <a:pt x="245266" y="274622"/>
                  </a:lnTo>
                  <a:lnTo>
                    <a:pt x="196291" y="285421"/>
                  </a:lnTo>
                  <a:lnTo>
                    <a:pt x="147283" y="296073"/>
                  </a:lnTo>
                  <a:lnTo>
                    <a:pt x="98235" y="306557"/>
                  </a:lnTo>
                  <a:lnTo>
                    <a:pt x="49142" y="316851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5811445" y="8344847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6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70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7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343134" y="252668"/>
                  </a:lnTo>
                  <a:lnTo>
                    <a:pt x="294212" y="263697"/>
                  </a:lnTo>
                  <a:lnTo>
                    <a:pt x="245266" y="274622"/>
                  </a:lnTo>
                  <a:lnTo>
                    <a:pt x="196291" y="285421"/>
                  </a:lnTo>
                  <a:lnTo>
                    <a:pt x="147283" y="296073"/>
                  </a:lnTo>
                  <a:lnTo>
                    <a:pt x="98235" y="306557"/>
                  </a:lnTo>
                  <a:lnTo>
                    <a:pt x="49142" y="316851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5811445" y="8396955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6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70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7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294212" y="263693"/>
                  </a:lnTo>
                  <a:lnTo>
                    <a:pt x="245266" y="274616"/>
                  </a:lnTo>
                  <a:lnTo>
                    <a:pt x="196291" y="285415"/>
                  </a:lnTo>
                  <a:lnTo>
                    <a:pt x="147283" y="296069"/>
                  </a:lnTo>
                  <a:lnTo>
                    <a:pt x="98235" y="306554"/>
                  </a:lnTo>
                  <a:lnTo>
                    <a:pt x="49142" y="316851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5811445" y="8396955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6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70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7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343134" y="252668"/>
                  </a:lnTo>
                  <a:lnTo>
                    <a:pt x="294212" y="263693"/>
                  </a:lnTo>
                  <a:lnTo>
                    <a:pt x="245266" y="274616"/>
                  </a:lnTo>
                  <a:lnTo>
                    <a:pt x="196291" y="285415"/>
                  </a:lnTo>
                  <a:lnTo>
                    <a:pt x="147283" y="296069"/>
                  </a:lnTo>
                  <a:lnTo>
                    <a:pt x="98235" y="306554"/>
                  </a:lnTo>
                  <a:lnTo>
                    <a:pt x="49142" y="316851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5811445" y="8454720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294212" y="263692"/>
                  </a:lnTo>
                  <a:lnTo>
                    <a:pt x="245266" y="274614"/>
                  </a:lnTo>
                  <a:lnTo>
                    <a:pt x="196291" y="285411"/>
                  </a:lnTo>
                  <a:lnTo>
                    <a:pt x="147283" y="296063"/>
                  </a:lnTo>
                  <a:lnTo>
                    <a:pt x="98235" y="306549"/>
                  </a:lnTo>
                  <a:lnTo>
                    <a:pt x="49142" y="316847"/>
                  </a:lnTo>
                  <a:lnTo>
                    <a:pt x="0" y="326936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5811445" y="8454720"/>
              <a:ext cx="1365885" cy="327025"/>
            </a:xfrm>
            <a:custGeom>
              <a:avLst/>
              <a:gdLst/>
              <a:ahLst/>
              <a:cxnLst/>
              <a:rect l="l" t="t" r="r" b="b"/>
              <a:pathLst>
                <a:path w="1365884" h="327025">
                  <a:moveTo>
                    <a:pt x="0" y="326936"/>
                  </a:moveTo>
                  <a:lnTo>
                    <a:pt x="48379" y="313670"/>
                  </a:lnTo>
                  <a:lnTo>
                    <a:pt x="96809" y="300613"/>
                  </a:lnTo>
                  <a:lnTo>
                    <a:pt x="145284" y="287746"/>
                  </a:lnTo>
                  <a:lnTo>
                    <a:pt x="193800" y="275045"/>
                  </a:lnTo>
                  <a:lnTo>
                    <a:pt x="242351" y="262491"/>
                  </a:lnTo>
                  <a:lnTo>
                    <a:pt x="290934" y="250062"/>
                  </a:lnTo>
                  <a:lnTo>
                    <a:pt x="339542" y="237736"/>
                  </a:lnTo>
                  <a:lnTo>
                    <a:pt x="382075" y="226969"/>
                  </a:lnTo>
                  <a:lnTo>
                    <a:pt x="424649" y="216365"/>
                  </a:lnTo>
                  <a:lnTo>
                    <a:pt x="467238" y="205830"/>
                  </a:lnTo>
                  <a:lnTo>
                    <a:pt x="509820" y="195269"/>
                  </a:lnTo>
                  <a:lnTo>
                    <a:pt x="680355" y="153875"/>
                  </a:lnTo>
                  <a:lnTo>
                    <a:pt x="851146" y="113517"/>
                  </a:lnTo>
                  <a:lnTo>
                    <a:pt x="936646" y="93758"/>
                  </a:lnTo>
                  <a:lnTo>
                    <a:pt x="979402" y="83897"/>
                  </a:lnTo>
                  <a:lnTo>
                    <a:pt x="1022206" y="74243"/>
                  </a:lnTo>
                  <a:lnTo>
                    <a:pt x="1071125" y="63214"/>
                  </a:lnTo>
                  <a:lnTo>
                    <a:pt x="1120068" y="52290"/>
                  </a:lnTo>
                  <a:lnTo>
                    <a:pt x="1169041" y="41492"/>
                  </a:lnTo>
                  <a:lnTo>
                    <a:pt x="1218049" y="30843"/>
                  </a:lnTo>
                  <a:lnTo>
                    <a:pt x="1267099" y="20363"/>
                  </a:lnTo>
                  <a:lnTo>
                    <a:pt x="1316194" y="10075"/>
                  </a:lnTo>
                  <a:lnTo>
                    <a:pt x="1365341" y="0"/>
                  </a:lnTo>
                  <a:lnTo>
                    <a:pt x="1316966" y="13276"/>
                  </a:lnTo>
                  <a:lnTo>
                    <a:pt x="1268538" y="26340"/>
                  </a:lnTo>
                  <a:lnTo>
                    <a:pt x="1220063" y="39214"/>
                  </a:lnTo>
                  <a:lnTo>
                    <a:pt x="1171547" y="51920"/>
                  </a:lnTo>
                  <a:lnTo>
                    <a:pt x="1122996" y="64478"/>
                  </a:lnTo>
                  <a:lnTo>
                    <a:pt x="1074416" y="76909"/>
                  </a:lnTo>
                  <a:lnTo>
                    <a:pt x="1025811" y="89236"/>
                  </a:lnTo>
                  <a:lnTo>
                    <a:pt x="983275" y="100011"/>
                  </a:lnTo>
                  <a:lnTo>
                    <a:pt x="940690" y="110591"/>
                  </a:lnTo>
                  <a:lnTo>
                    <a:pt x="855521" y="131703"/>
                  </a:lnTo>
                  <a:lnTo>
                    <a:pt x="684974" y="173073"/>
                  </a:lnTo>
                  <a:lnTo>
                    <a:pt x="514182" y="213406"/>
                  </a:lnTo>
                  <a:lnTo>
                    <a:pt x="471432" y="223278"/>
                  </a:lnTo>
                  <a:lnTo>
                    <a:pt x="428690" y="233174"/>
                  </a:lnTo>
                  <a:lnTo>
                    <a:pt x="385932" y="243002"/>
                  </a:lnTo>
                  <a:lnTo>
                    <a:pt x="343134" y="252668"/>
                  </a:lnTo>
                  <a:lnTo>
                    <a:pt x="294212" y="263692"/>
                  </a:lnTo>
                  <a:lnTo>
                    <a:pt x="245266" y="274614"/>
                  </a:lnTo>
                  <a:lnTo>
                    <a:pt x="196291" y="285411"/>
                  </a:lnTo>
                  <a:lnTo>
                    <a:pt x="147283" y="296063"/>
                  </a:lnTo>
                  <a:lnTo>
                    <a:pt x="98235" y="306549"/>
                  </a:lnTo>
                  <a:lnTo>
                    <a:pt x="49142" y="316847"/>
                  </a:lnTo>
                  <a:lnTo>
                    <a:pt x="0" y="32693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70325" y="8397795"/>
              <a:ext cx="114312" cy="12721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1761" y="8610800"/>
              <a:ext cx="114791" cy="126195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5078658" y="7917424"/>
              <a:ext cx="2092960" cy="577850"/>
            </a:xfrm>
            <a:custGeom>
              <a:avLst/>
              <a:gdLst/>
              <a:ahLst/>
              <a:cxnLst/>
              <a:rect l="l" t="t" r="r" b="b"/>
              <a:pathLst>
                <a:path w="2092959" h="577850">
                  <a:moveTo>
                    <a:pt x="1495430" y="577617"/>
                  </a:moveTo>
                  <a:lnTo>
                    <a:pt x="0" y="205215"/>
                  </a:lnTo>
                  <a:lnTo>
                    <a:pt x="5889" y="0"/>
                  </a:lnTo>
                  <a:lnTo>
                    <a:pt x="1483491" y="350254"/>
                  </a:lnTo>
                  <a:lnTo>
                    <a:pt x="1865533" y="350254"/>
                  </a:lnTo>
                  <a:lnTo>
                    <a:pt x="1495430" y="577617"/>
                  </a:lnTo>
                  <a:close/>
                </a:path>
                <a:path w="2092959" h="577850">
                  <a:moveTo>
                    <a:pt x="1865533" y="350254"/>
                  </a:moveTo>
                  <a:lnTo>
                    <a:pt x="1483491" y="350254"/>
                  </a:lnTo>
                  <a:lnTo>
                    <a:pt x="2050768" y="22586"/>
                  </a:lnTo>
                  <a:lnTo>
                    <a:pt x="2052866" y="21060"/>
                  </a:lnTo>
                  <a:lnTo>
                    <a:pt x="2058267" y="18076"/>
                  </a:lnTo>
                  <a:lnTo>
                    <a:pt x="2065635" y="16024"/>
                  </a:lnTo>
                  <a:lnTo>
                    <a:pt x="2073630" y="17296"/>
                  </a:lnTo>
                  <a:lnTo>
                    <a:pt x="2084114" y="22281"/>
                  </a:lnTo>
                  <a:lnTo>
                    <a:pt x="2084933" y="31496"/>
                  </a:lnTo>
                  <a:lnTo>
                    <a:pt x="2091458" y="199986"/>
                  </a:lnTo>
                  <a:lnTo>
                    <a:pt x="2092436" y="210786"/>
                  </a:lnTo>
                  <a:lnTo>
                    <a:pt x="1865533" y="3502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5078658" y="7917423"/>
              <a:ext cx="2092960" cy="577850"/>
            </a:xfrm>
            <a:custGeom>
              <a:avLst/>
              <a:gdLst/>
              <a:ahLst/>
              <a:cxnLst/>
              <a:rect l="l" t="t" r="r" b="b"/>
              <a:pathLst>
                <a:path w="2092959" h="577850">
                  <a:moveTo>
                    <a:pt x="0" y="205215"/>
                  </a:moveTo>
                  <a:lnTo>
                    <a:pt x="5889" y="0"/>
                  </a:lnTo>
                  <a:lnTo>
                    <a:pt x="1483491" y="350254"/>
                  </a:lnTo>
                  <a:lnTo>
                    <a:pt x="2050768" y="22586"/>
                  </a:lnTo>
                  <a:lnTo>
                    <a:pt x="2052866" y="21060"/>
                  </a:lnTo>
                  <a:lnTo>
                    <a:pt x="2058267" y="18076"/>
                  </a:lnTo>
                  <a:lnTo>
                    <a:pt x="2065635" y="16024"/>
                  </a:lnTo>
                  <a:lnTo>
                    <a:pt x="2073630" y="17296"/>
                  </a:lnTo>
                  <a:lnTo>
                    <a:pt x="2084114" y="22281"/>
                  </a:lnTo>
                  <a:lnTo>
                    <a:pt x="2084933" y="31496"/>
                  </a:lnTo>
                  <a:lnTo>
                    <a:pt x="2091458" y="199986"/>
                  </a:lnTo>
                  <a:lnTo>
                    <a:pt x="2092436" y="210786"/>
                  </a:lnTo>
                  <a:lnTo>
                    <a:pt x="2084542" y="215686"/>
                  </a:lnTo>
                  <a:lnTo>
                    <a:pt x="1989163" y="274305"/>
                  </a:lnTo>
                  <a:lnTo>
                    <a:pt x="1787026" y="398489"/>
                  </a:lnTo>
                  <a:lnTo>
                    <a:pt x="1586368" y="521754"/>
                  </a:lnTo>
                  <a:lnTo>
                    <a:pt x="1495430" y="577617"/>
                  </a:lnTo>
                  <a:lnTo>
                    <a:pt x="0" y="2052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5063970" y="7489159"/>
              <a:ext cx="2126615" cy="729615"/>
            </a:xfrm>
            <a:custGeom>
              <a:avLst/>
              <a:gdLst/>
              <a:ahLst/>
              <a:cxnLst/>
              <a:rect l="l" t="t" r="r" b="b"/>
              <a:pathLst>
                <a:path w="2126615" h="729615">
                  <a:moveTo>
                    <a:pt x="1492497" y="729396"/>
                  </a:moveTo>
                  <a:lnTo>
                    <a:pt x="0" y="362297"/>
                  </a:lnTo>
                  <a:lnTo>
                    <a:pt x="729599" y="0"/>
                  </a:lnTo>
                  <a:lnTo>
                    <a:pt x="2126577" y="355800"/>
                  </a:lnTo>
                  <a:lnTo>
                    <a:pt x="1492497" y="729396"/>
                  </a:lnTo>
                  <a:close/>
                </a:path>
              </a:pathLst>
            </a:custGeom>
            <a:solidFill>
              <a:srgbClr val="F053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5063970" y="7489159"/>
              <a:ext cx="2126615" cy="729615"/>
            </a:xfrm>
            <a:custGeom>
              <a:avLst/>
              <a:gdLst/>
              <a:ahLst/>
              <a:cxnLst/>
              <a:rect l="l" t="t" r="r" b="b"/>
              <a:pathLst>
                <a:path w="2126615" h="729615">
                  <a:moveTo>
                    <a:pt x="729599" y="0"/>
                  </a:moveTo>
                  <a:lnTo>
                    <a:pt x="0" y="362297"/>
                  </a:lnTo>
                  <a:lnTo>
                    <a:pt x="1492497" y="729396"/>
                  </a:lnTo>
                  <a:lnTo>
                    <a:pt x="2126577" y="355800"/>
                  </a:lnTo>
                  <a:lnTo>
                    <a:pt x="72959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5199134" y="7533942"/>
              <a:ext cx="1871345" cy="639445"/>
            </a:xfrm>
            <a:custGeom>
              <a:avLst/>
              <a:gdLst/>
              <a:ahLst/>
              <a:cxnLst/>
              <a:rect l="l" t="t" r="r" b="b"/>
              <a:pathLst>
                <a:path w="1871344" h="639445">
                  <a:moveTo>
                    <a:pt x="1351154" y="639160"/>
                  </a:moveTo>
                  <a:lnTo>
                    <a:pt x="1348340" y="639160"/>
                  </a:lnTo>
                  <a:lnTo>
                    <a:pt x="2867" y="308213"/>
                  </a:lnTo>
                  <a:lnTo>
                    <a:pt x="631" y="305666"/>
                  </a:lnTo>
                  <a:lnTo>
                    <a:pt x="0" y="299401"/>
                  </a:lnTo>
                  <a:lnTo>
                    <a:pt x="1571" y="296524"/>
                  </a:lnTo>
                  <a:lnTo>
                    <a:pt x="598309" y="195"/>
                  </a:lnTo>
                  <a:lnTo>
                    <a:pt x="600142" y="0"/>
                  </a:lnTo>
                  <a:lnTo>
                    <a:pt x="660923" y="15480"/>
                  </a:lnTo>
                  <a:lnTo>
                    <a:pt x="600863" y="15480"/>
                  </a:lnTo>
                  <a:lnTo>
                    <a:pt x="29090" y="299401"/>
                  </a:lnTo>
                  <a:lnTo>
                    <a:pt x="1348376" y="623912"/>
                  </a:lnTo>
                  <a:lnTo>
                    <a:pt x="1377589" y="623912"/>
                  </a:lnTo>
                  <a:lnTo>
                    <a:pt x="1352164" y="638892"/>
                  </a:lnTo>
                  <a:lnTo>
                    <a:pt x="1351154" y="639160"/>
                  </a:lnTo>
                  <a:close/>
                </a:path>
                <a:path w="1871344" h="639445">
                  <a:moveTo>
                    <a:pt x="1377589" y="623912"/>
                  </a:moveTo>
                  <a:lnTo>
                    <a:pt x="1348376" y="623912"/>
                  </a:lnTo>
                  <a:lnTo>
                    <a:pt x="1843766" y="332031"/>
                  </a:lnTo>
                  <a:lnTo>
                    <a:pt x="600863" y="15480"/>
                  </a:lnTo>
                  <a:lnTo>
                    <a:pt x="660923" y="15480"/>
                  </a:lnTo>
                  <a:lnTo>
                    <a:pt x="1867789" y="322853"/>
                  </a:lnTo>
                  <a:lnTo>
                    <a:pt x="1869964" y="325266"/>
                  </a:lnTo>
                  <a:lnTo>
                    <a:pt x="1870807" y="331202"/>
                  </a:lnTo>
                  <a:lnTo>
                    <a:pt x="1869402" y="334140"/>
                  </a:lnTo>
                  <a:lnTo>
                    <a:pt x="1377589" y="623912"/>
                  </a:lnTo>
                  <a:close/>
                </a:path>
              </a:pathLst>
            </a:custGeom>
            <a:solidFill>
              <a:srgbClr val="FFFFFF">
                <a:alpha val="51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5199080" y="7533942"/>
              <a:ext cx="1871345" cy="639445"/>
            </a:xfrm>
            <a:custGeom>
              <a:avLst/>
              <a:gdLst/>
              <a:ahLst/>
              <a:cxnLst/>
              <a:rect l="l" t="t" r="r" b="b"/>
              <a:pathLst>
                <a:path w="1871344" h="639445">
                  <a:moveTo>
                    <a:pt x="1349554" y="639233"/>
                  </a:moveTo>
                  <a:lnTo>
                    <a:pt x="1350885" y="639245"/>
                  </a:lnTo>
                  <a:lnTo>
                    <a:pt x="1352218" y="638892"/>
                  </a:lnTo>
                  <a:lnTo>
                    <a:pt x="1353391" y="638197"/>
                  </a:lnTo>
                  <a:lnTo>
                    <a:pt x="1866865" y="335663"/>
                  </a:lnTo>
                  <a:lnTo>
                    <a:pt x="1869455" y="334140"/>
                  </a:lnTo>
                  <a:lnTo>
                    <a:pt x="1870860" y="331202"/>
                  </a:lnTo>
                  <a:lnTo>
                    <a:pt x="1870445" y="328240"/>
                  </a:lnTo>
                  <a:lnTo>
                    <a:pt x="1870017" y="325266"/>
                  </a:lnTo>
                  <a:lnTo>
                    <a:pt x="1867842" y="322853"/>
                  </a:lnTo>
                  <a:lnTo>
                    <a:pt x="1864934" y="322109"/>
                  </a:lnTo>
                  <a:lnTo>
                    <a:pt x="601918" y="438"/>
                  </a:lnTo>
                  <a:lnTo>
                    <a:pt x="600195" y="0"/>
                  </a:lnTo>
                  <a:lnTo>
                    <a:pt x="598362" y="195"/>
                  </a:lnTo>
                  <a:lnTo>
                    <a:pt x="596774" y="987"/>
                  </a:lnTo>
                  <a:lnTo>
                    <a:pt x="4411" y="295134"/>
                  </a:lnTo>
                  <a:lnTo>
                    <a:pt x="1625" y="296524"/>
                  </a:lnTo>
                  <a:lnTo>
                    <a:pt x="0" y="299498"/>
                  </a:lnTo>
                  <a:lnTo>
                    <a:pt x="342" y="302582"/>
                  </a:lnTo>
                  <a:lnTo>
                    <a:pt x="684" y="305666"/>
                  </a:lnTo>
                  <a:lnTo>
                    <a:pt x="2920" y="308213"/>
                  </a:lnTo>
                  <a:lnTo>
                    <a:pt x="5950" y="308957"/>
                  </a:lnTo>
                  <a:lnTo>
                    <a:pt x="1347843" y="639014"/>
                  </a:lnTo>
                  <a:lnTo>
                    <a:pt x="1348393" y="639160"/>
                  </a:lnTo>
                  <a:lnTo>
                    <a:pt x="1348979" y="639233"/>
                  </a:lnTo>
                  <a:lnTo>
                    <a:pt x="1349554" y="639233"/>
                  </a:lnTo>
                  <a:close/>
                </a:path>
                <a:path w="1871344" h="639445">
                  <a:moveTo>
                    <a:pt x="1843819" y="332031"/>
                  </a:moveTo>
                  <a:lnTo>
                    <a:pt x="1348430" y="623911"/>
                  </a:lnTo>
                  <a:lnTo>
                    <a:pt x="29143" y="299401"/>
                  </a:lnTo>
                  <a:lnTo>
                    <a:pt x="600916" y="15480"/>
                  </a:lnTo>
                  <a:lnTo>
                    <a:pt x="1843819" y="33203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048915" y="7844959"/>
              <a:ext cx="2181225" cy="720725"/>
            </a:xfrm>
            <a:custGeom>
              <a:avLst/>
              <a:gdLst/>
              <a:ahLst/>
              <a:cxnLst/>
              <a:rect l="l" t="t" r="r" b="b"/>
              <a:pathLst>
                <a:path w="2181225" h="720725">
                  <a:moveTo>
                    <a:pt x="1517828" y="720266"/>
                  </a:moveTo>
                  <a:lnTo>
                    <a:pt x="0" y="329593"/>
                  </a:lnTo>
                  <a:lnTo>
                    <a:pt x="439" y="270391"/>
                  </a:lnTo>
                  <a:lnTo>
                    <a:pt x="1525147" y="650094"/>
                  </a:lnTo>
                  <a:lnTo>
                    <a:pt x="2113282" y="288821"/>
                  </a:lnTo>
                  <a:lnTo>
                    <a:pt x="2118427" y="285639"/>
                  </a:lnTo>
                  <a:lnTo>
                    <a:pt x="2121469" y="279947"/>
                  </a:lnTo>
                  <a:lnTo>
                    <a:pt x="2114847" y="105911"/>
                  </a:lnTo>
                  <a:lnTo>
                    <a:pt x="2112034" y="96848"/>
                  </a:lnTo>
                  <a:lnTo>
                    <a:pt x="2105459" y="90735"/>
                  </a:lnTo>
                  <a:lnTo>
                    <a:pt x="2096762" y="88472"/>
                  </a:lnTo>
                  <a:lnTo>
                    <a:pt x="2087585" y="90955"/>
                  </a:lnTo>
                  <a:lnTo>
                    <a:pt x="1513233" y="422718"/>
                  </a:lnTo>
                  <a:lnTo>
                    <a:pt x="14602" y="67491"/>
                  </a:lnTo>
                  <a:lnTo>
                    <a:pt x="15054" y="6496"/>
                  </a:lnTo>
                  <a:lnTo>
                    <a:pt x="1507539" y="373596"/>
                  </a:lnTo>
                  <a:lnTo>
                    <a:pt x="2141632" y="0"/>
                  </a:lnTo>
                  <a:lnTo>
                    <a:pt x="2176069" y="111213"/>
                  </a:lnTo>
                  <a:lnTo>
                    <a:pt x="2181134" y="211238"/>
                  </a:lnTo>
                  <a:lnTo>
                    <a:pt x="2172603" y="283447"/>
                  </a:lnTo>
                  <a:lnTo>
                    <a:pt x="2166254" y="311212"/>
                  </a:lnTo>
                  <a:lnTo>
                    <a:pt x="1517828" y="720266"/>
                  </a:lnTo>
                  <a:close/>
                </a:path>
              </a:pathLst>
            </a:custGeom>
            <a:solidFill>
              <a:srgbClr val="EC17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5048915" y="7844959"/>
              <a:ext cx="2181225" cy="720725"/>
            </a:xfrm>
            <a:custGeom>
              <a:avLst/>
              <a:gdLst/>
              <a:ahLst/>
              <a:cxnLst/>
              <a:rect l="l" t="t" r="r" b="b"/>
              <a:pathLst>
                <a:path w="2181225" h="720725">
                  <a:moveTo>
                    <a:pt x="439" y="270391"/>
                  </a:moveTo>
                  <a:lnTo>
                    <a:pt x="0" y="329593"/>
                  </a:lnTo>
                  <a:lnTo>
                    <a:pt x="1517828" y="720266"/>
                  </a:lnTo>
                  <a:lnTo>
                    <a:pt x="2166254" y="311212"/>
                  </a:lnTo>
                  <a:lnTo>
                    <a:pt x="2172603" y="283447"/>
                  </a:lnTo>
                  <a:lnTo>
                    <a:pt x="2181134" y="211238"/>
                  </a:lnTo>
                  <a:lnTo>
                    <a:pt x="2176069" y="111213"/>
                  </a:lnTo>
                  <a:lnTo>
                    <a:pt x="2141632" y="0"/>
                  </a:lnTo>
                  <a:lnTo>
                    <a:pt x="1507539" y="373596"/>
                  </a:lnTo>
                  <a:lnTo>
                    <a:pt x="15054" y="6496"/>
                  </a:lnTo>
                  <a:lnTo>
                    <a:pt x="14602" y="67491"/>
                  </a:lnTo>
                  <a:lnTo>
                    <a:pt x="1513233" y="422718"/>
                  </a:lnTo>
                  <a:lnTo>
                    <a:pt x="2087585" y="90955"/>
                  </a:lnTo>
                  <a:lnTo>
                    <a:pt x="2096762" y="88472"/>
                  </a:lnTo>
                  <a:lnTo>
                    <a:pt x="2105459" y="90735"/>
                  </a:lnTo>
                  <a:lnTo>
                    <a:pt x="2112034" y="96848"/>
                  </a:lnTo>
                  <a:lnTo>
                    <a:pt x="2114847" y="105911"/>
                  </a:lnTo>
                  <a:lnTo>
                    <a:pt x="2121237" y="273913"/>
                  </a:lnTo>
                  <a:lnTo>
                    <a:pt x="2121469" y="279947"/>
                  </a:lnTo>
                  <a:lnTo>
                    <a:pt x="2118427" y="285639"/>
                  </a:lnTo>
                  <a:lnTo>
                    <a:pt x="2113282" y="288821"/>
                  </a:lnTo>
                  <a:lnTo>
                    <a:pt x="1525147" y="650094"/>
                  </a:lnTo>
                  <a:lnTo>
                    <a:pt x="439" y="270391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5078658" y="7917436"/>
              <a:ext cx="1495425" cy="577850"/>
            </a:xfrm>
            <a:custGeom>
              <a:avLst/>
              <a:gdLst/>
              <a:ahLst/>
              <a:cxnLst/>
              <a:rect l="l" t="t" r="r" b="b"/>
              <a:pathLst>
                <a:path w="1495425" h="577850">
                  <a:moveTo>
                    <a:pt x="1495430" y="577605"/>
                  </a:moveTo>
                  <a:lnTo>
                    <a:pt x="0" y="205203"/>
                  </a:lnTo>
                  <a:lnTo>
                    <a:pt x="5889" y="0"/>
                  </a:lnTo>
                  <a:lnTo>
                    <a:pt x="1483491" y="350241"/>
                  </a:lnTo>
                  <a:lnTo>
                    <a:pt x="1495430" y="577605"/>
                  </a:lnTo>
                  <a:close/>
                </a:path>
              </a:pathLst>
            </a:custGeom>
            <a:solidFill>
              <a:srgbClr val="F9A11B">
                <a:alpha val="1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5078658" y="7917436"/>
              <a:ext cx="1495425" cy="577850"/>
            </a:xfrm>
            <a:custGeom>
              <a:avLst/>
              <a:gdLst/>
              <a:ahLst/>
              <a:cxnLst/>
              <a:rect l="l" t="t" r="r" b="b"/>
              <a:pathLst>
                <a:path w="1495425" h="577850">
                  <a:moveTo>
                    <a:pt x="1495430" y="577605"/>
                  </a:moveTo>
                  <a:lnTo>
                    <a:pt x="1483491" y="350241"/>
                  </a:lnTo>
                  <a:lnTo>
                    <a:pt x="5889" y="0"/>
                  </a:lnTo>
                  <a:lnTo>
                    <a:pt x="0" y="205203"/>
                  </a:lnTo>
                  <a:lnTo>
                    <a:pt x="1495430" y="57760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5049356" y="8099456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29302" y="23183"/>
                  </a:moveTo>
                  <a:lnTo>
                    <a:pt x="0" y="15894"/>
                  </a:lnTo>
                  <a:lnTo>
                    <a:pt x="29974" y="0"/>
                  </a:lnTo>
                  <a:lnTo>
                    <a:pt x="29302" y="23183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5049356" y="8099456"/>
              <a:ext cx="30480" cy="23495"/>
            </a:xfrm>
            <a:custGeom>
              <a:avLst/>
              <a:gdLst/>
              <a:ahLst/>
              <a:cxnLst/>
              <a:rect l="l" t="t" r="r" b="b"/>
              <a:pathLst>
                <a:path w="30480" h="23495">
                  <a:moveTo>
                    <a:pt x="0" y="15894"/>
                  </a:moveTo>
                  <a:lnTo>
                    <a:pt x="29974" y="0"/>
                  </a:lnTo>
                  <a:lnTo>
                    <a:pt x="29302" y="23183"/>
                  </a:lnTo>
                  <a:lnTo>
                    <a:pt x="0" y="15894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5063517" y="791245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20907" y="9227"/>
                  </a:moveTo>
                  <a:lnTo>
                    <a:pt x="0" y="0"/>
                  </a:lnTo>
                  <a:lnTo>
                    <a:pt x="21029" y="4985"/>
                  </a:lnTo>
                  <a:lnTo>
                    <a:pt x="20907" y="9227"/>
                  </a:lnTo>
                  <a:close/>
                </a:path>
              </a:pathLst>
            </a:custGeom>
            <a:solidFill>
              <a:srgbClr val="E88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5063517" y="7912451"/>
              <a:ext cx="21590" cy="9525"/>
            </a:xfrm>
            <a:custGeom>
              <a:avLst/>
              <a:gdLst/>
              <a:ahLst/>
              <a:cxnLst/>
              <a:rect l="l" t="t" r="r" b="b"/>
              <a:pathLst>
                <a:path w="21590" h="9525">
                  <a:moveTo>
                    <a:pt x="0" y="0"/>
                  </a:moveTo>
                  <a:lnTo>
                    <a:pt x="20907" y="9227"/>
                  </a:lnTo>
                  <a:lnTo>
                    <a:pt x="21029" y="498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5450605" y="7597801"/>
              <a:ext cx="521970" cy="266065"/>
            </a:xfrm>
            <a:custGeom>
              <a:avLst/>
              <a:gdLst/>
              <a:ahLst/>
              <a:cxnLst/>
              <a:rect l="l" t="t" r="r" b="b"/>
              <a:pathLst>
                <a:path w="521969" h="266065">
                  <a:moveTo>
                    <a:pt x="149138" y="265478"/>
                  </a:moveTo>
                  <a:lnTo>
                    <a:pt x="0" y="211919"/>
                  </a:lnTo>
                  <a:lnTo>
                    <a:pt x="393417" y="0"/>
                  </a:lnTo>
                  <a:lnTo>
                    <a:pt x="521661" y="35762"/>
                  </a:lnTo>
                  <a:lnTo>
                    <a:pt x="149138" y="265478"/>
                  </a:lnTo>
                  <a:close/>
                </a:path>
              </a:pathLst>
            </a:custGeom>
            <a:solidFill>
              <a:srgbClr val="F6A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5450605" y="7597801"/>
              <a:ext cx="521970" cy="266065"/>
            </a:xfrm>
            <a:custGeom>
              <a:avLst/>
              <a:gdLst/>
              <a:ahLst/>
              <a:cxnLst/>
              <a:rect l="l" t="t" r="r" b="b"/>
              <a:pathLst>
                <a:path w="521969" h="266065">
                  <a:moveTo>
                    <a:pt x="393417" y="0"/>
                  </a:moveTo>
                  <a:lnTo>
                    <a:pt x="0" y="211919"/>
                  </a:lnTo>
                  <a:lnTo>
                    <a:pt x="149138" y="265478"/>
                  </a:lnTo>
                  <a:lnTo>
                    <a:pt x="521661" y="35762"/>
                  </a:lnTo>
                  <a:lnTo>
                    <a:pt x="393417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5716844" y="7677384"/>
              <a:ext cx="387985" cy="226695"/>
            </a:xfrm>
            <a:custGeom>
              <a:avLst/>
              <a:gdLst/>
              <a:ahLst/>
              <a:cxnLst/>
              <a:rect l="l" t="t" r="r" b="b"/>
              <a:pathLst>
                <a:path w="387984" h="226695">
                  <a:moveTo>
                    <a:pt x="14981" y="226144"/>
                  </a:moveTo>
                  <a:lnTo>
                    <a:pt x="0" y="217246"/>
                  </a:lnTo>
                  <a:lnTo>
                    <a:pt x="372852" y="0"/>
                  </a:lnTo>
                  <a:lnTo>
                    <a:pt x="387418" y="7459"/>
                  </a:lnTo>
                  <a:lnTo>
                    <a:pt x="14981" y="226144"/>
                  </a:lnTo>
                  <a:close/>
                </a:path>
              </a:pathLst>
            </a:custGeom>
            <a:solidFill>
              <a:srgbClr val="F6A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5716844" y="7677384"/>
              <a:ext cx="387985" cy="226695"/>
            </a:xfrm>
            <a:custGeom>
              <a:avLst/>
              <a:gdLst/>
              <a:ahLst/>
              <a:cxnLst/>
              <a:rect l="l" t="t" r="r" b="b"/>
              <a:pathLst>
                <a:path w="387984" h="226695">
                  <a:moveTo>
                    <a:pt x="372852" y="0"/>
                  </a:moveTo>
                  <a:lnTo>
                    <a:pt x="0" y="217246"/>
                  </a:lnTo>
                  <a:lnTo>
                    <a:pt x="14981" y="226144"/>
                  </a:lnTo>
                  <a:lnTo>
                    <a:pt x="387418" y="7459"/>
                  </a:lnTo>
                  <a:lnTo>
                    <a:pt x="372852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6614119" y="7986097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0" y="315551"/>
                  </a:moveTo>
                  <a:lnTo>
                    <a:pt x="63463" y="274037"/>
                  </a:lnTo>
                  <a:lnTo>
                    <a:pt x="127449" y="233372"/>
                  </a:lnTo>
                  <a:lnTo>
                    <a:pt x="191747" y="193221"/>
                  </a:lnTo>
                  <a:lnTo>
                    <a:pt x="256339" y="153558"/>
                  </a:lnTo>
                  <a:lnTo>
                    <a:pt x="321212" y="114346"/>
                  </a:lnTo>
                  <a:lnTo>
                    <a:pt x="370050" y="85228"/>
                  </a:lnTo>
                  <a:lnTo>
                    <a:pt x="419070" y="56417"/>
                  </a:lnTo>
                  <a:lnTo>
                    <a:pt x="484772" y="18560"/>
                  </a:lnTo>
                  <a:lnTo>
                    <a:pt x="517848" y="0"/>
                  </a:lnTo>
                  <a:lnTo>
                    <a:pt x="486194" y="20886"/>
                  </a:lnTo>
                  <a:lnTo>
                    <a:pt x="422427" y="61913"/>
                  </a:lnTo>
                  <a:lnTo>
                    <a:pt x="374341" y="92260"/>
                  </a:lnTo>
                  <a:lnTo>
                    <a:pt x="326076" y="122305"/>
                  </a:lnTo>
                  <a:lnTo>
                    <a:pt x="261484" y="161981"/>
                  </a:lnTo>
                  <a:lnTo>
                    <a:pt x="196623" y="201205"/>
                  </a:lnTo>
                  <a:lnTo>
                    <a:pt x="147797" y="230333"/>
                  </a:lnTo>
                  <a:lnTo>
                    <a:pt x="98783" y="259146"/>
                  </a:lnTo>
                  <a:lnTo>
                    <a:pt x="33077" y="296998"/>
                  </a:lnTo>
                  <a:lnTo>
                    <a:pt x="0" y="315551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6614119" y="7986097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517848" y="0"/>
                  </a:moveTo>
                  <a:lnTo>
                    <a:pt x="451857" y="37384"/>
                  </a:lnTo>
                  <a:lnTo>
                    <a:pt x="386379" y="75609"/>
                  </a:lnTo>
                  <a:lnTo>
                    <a:pt x="337493" y="104637"/>
                  </a:lnTo>
                  <a:lnTo>
                    <a:pt x="321212" y="114346"/>
                  </a:lnTo>
                  <a:lnTo>
                    <a:pt x="256339" y="153558"/>
                  </a:lnTo>
                  <a:lnTo>
                    <a:pt x="191747" y="193221"/>
                  </a:lnTo>
                  <a:lnTo>
                    <a:pt x="175659" y="203237"/>
                  </a:lnTo>
                  <a:lnTo>
                    <a:pt x="159561" y="213237"/>
                  </a:lnTo>
                  <a:lnTo>
                    <a:pt x="95405" y="253623"/>
                  </a:lnTo>
                  <a:lnTo>
                    <a:pt x="31652" y="294663"/>
                  </a:lnTo>
                  <a:lnTo>
                    <a:pt x="0" y="315551"/>
                  </a:lnTo>
                  <a:lnTo>
                    <a:pt x="33077" y="296998"/>
                  </a:lnTo>
                  <a:lnTo>
                    <a:pt x="98783" y="259146"/>
                  </a:lnTo>
                  <a:lnTo>
                    <a:pt x="147797" y="230333"/>
                  </a:lnTo>
                  <a:lnTo>
                    <a:pt x="180349" y="210916"/>
                  </a:lnTo>
                  <a:lnTo>
                    <a:pt x="196623" y="201205"/>
                  </a:lnTo>
                  <a:lnTo>
                    <a:pt x="261484" y="161981"/>
                  </a:lnTo>
                  <a:lnTo>
                    <a:pt x="326076" y="122305"/>
                  </a:lnTo>
                  <a:lnTo>
                    <a:pt x="342164" y="112295"/>
                  </a:lnTo>
                  <a:lnTo>
                    <a:pt x="358262" y="102294"/>
                  </a:lnTo>
                  <a:lnTo>
                    <a:pt x="422427" y="61913"/>
                  </a:lnTo>
                  <a:lnTo>
                    <a:pt x="486194" y="20886"/>
                  </a:lnTo>
                  <a:lnTo>
                    <a:pt x="5178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6615976" y="8041716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0" y="315551"/>
                  </a:moveTo>
                  <a:lnTo>
                    <a:pt x="63463" y="274037"/>
                  </a:lnTo>
                  <a:lnTo>
                    <a:pt x="127449" y="233372"/>
                  </a:lnTo>
                  <a:lnTo>
                    <a:pt x="191747" y="193221"/>
                  </a:lnTo>
                  <a:lnTo>
                    <a:pt x="256339" y="153558"/>
                  </a:lnTo>
                  <a:lnTo>
                    <a:pt x="321212" y="114346"/>
                  </a:lnTo>
                  <a:lnTo>
                    <a:pt x="370050" y="85228"/>
                  </a:lnTo>
                  <a:lnTo>
                    <a:pt x="419070" y="56417"/>
                  </a:lnTo>
                  <a:lnTo>
                    <a:pt x="484772" y="18560"/>
                  </a:lnTo>
                  <a:lnTo>
                    <a:pt x="517848" y="0"/>
                  </a:lnTo>
                  <a:lnTo>
                    <a:pt x="486194" y="20886"/>
                  </a:lnTo>
                  <a:lnTo>
                    <a:pt x="422427" y="61913"/>
                  </a:lnTo>
                  <a:lnTo>
                    <a:pt x="374341" y="92260"/>
                  </a:lnTo>
                  <a:lnTo>
                    <a:pt x="326076" y="122305"/>
                  </a:lnTo>
                  <a:lnTo>
                    <a:pt x="261484" y="161981"/>
                  </a:lnTo>
                  <a:lnTo>
                    <a:pt x="196623" y="201205"/>
                  </a:lnTo>
                  <a:lnTo>
                    <a:pt x="147797" y="230333"/>
                  </a:lnTo>
                  <a:lnTo>
                    <a:pt x="98783" y="259146"/>
                  </a:lnTo>
                  <a:lnTo>
                    <a:pt x="33077" y="296998"/>
                  </a:lnTo>
                  <a:lnTo>
                    <a:pt x="0" y="315551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6615976" y="8041716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517848" y="0"/>
                  </a:moveTo>
                  <a:lnTo>
                    <a:pt x="451857" y="37384"/>
                  </a:lnTo>
                  <a:lnTo>
                    <a:pt x="386379" y="75609"/>
                  </a:lnTo>
                  <a:lnTo>
                    <a:pt x="337493" y="104637"/>
                  </a:lnTo>
                  <a:lnTo>
                    <a:pt x="321212" y="114346"/>
                  </a:lnTo>
                  <a:lnTo>
                    <a:pt x="256339" y="153558"/>
                  </a:lnTo>
                  <a:lnTo>
                    <a:pt x="191747" y="193221"/>
                  </a:lnTo>
                  <a:lnTo>
                    <a:pt x="175659" y="203237"/>
                  </a:lnTo>
                  <a:lnTo>
                    <a:pt x="159561" y="213237"/>
                  </a:lnTo>
                  <a:lnTo>
                    <a:pt x="95405" y="253623"/>
                  </a:lnTo>
                  <a:lnTo>
                    <a:pt x="31652" y="294663"/>
                  </a:lnTo>
                  <a:lnTo>
                    <a:pt x="0" y="315551"/>
                  </a:lnTo>
                  <a:lnTo>
                    <a:pt x="33077" y="296998"/>
                  </a:lnTo>
                  <a:lnTo>
                    <a:pt x="98783" y="259146"/>
                  </a:lnTo>
                  <a:lnTo>
                    <a:pt x="147797" y="230333"/>
                  </a:lnTo>
                  <a:lnTo>
                    <a:pt x="180349" y="210916"/>
                  </a:lnTo>
                  <a:lnTo>
                    <a:pt x="196623" y="201205"/>
                  </a:lnTo>
                  <a:lnTo>
                    <a:pt x="261484" y="161981"/>
                  </a:lnTo>
                  <a:lnTo>
                    <a:pt x="326076" y="122305"/>
                  </a:lnTo>
                  <a:lnTo>
                    <a:pt x="342164" y="112295"/>
                  </a:lnTo>
                  <a:lnTo>
                    <a:pt x="358262" y="102294"/>
                  </a:lnTo>
                  <a:lnTo>
                    <a:pt x="422427" y="61913"/>
                  </a:lnTo>
                  <a:lnTo>
                    <a:pt x="486194" y="20886"/>
                  </a:lnTo>
                  <a:lnTo>
                    <a:pt x="5178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6613276" y="8099359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0" y="315551"/>
                  </a:moveTo>
                  <a:lnTo>
                    <a:pt x="63463" y="274037"/>
                  </a:lnTo>
                  <a:lnTo>
                    <a:pt x="127449" y="233372"/>
                  </a:lnTo>
                  <a:lnTo>
                    <a:pt x="191747" y="193221"/>
                  </a:lnTo>
                  <a:lnTo>
                    <a:pt x="256339" y="153558"/>
                  </a:lnTo>
                  <a:lnTo>
                    <a:pt x="321213" y="114346"/>
                  </a:lnTo>
                  <a:lnTo>
                    <a:pt x="370050" y="85228"/>
                  </a:lnTo>
                  <a:lnTo>
                    <a:pt x="419070" y="56417"/>
                  </a:lnTo>
                  <a:lnTo>
                    <a:pt x="484772" y="18560"/>
                  </a:lnTo>
                  <a:lnTo>
                    <a:pt x="517848" y="0"/>
                  </a:lnTo>
                  <a:lnTo>
                    <a:pt x="486194" y="20879"/>
                  </a:lnTo>
                  <a:lnTo>
                    <a:pt x="422427" y="61906"/>
                  </a:lnTo>
                  <a:lnTo>
                    <a:pt x="374341" y="92260"/>
                  </a:lnTo>
                  <a:lnTo>
                    <a:pt x="326076" y="122305"/>
                  </a:lnTo>
                  <a:lnTo>
                    <a:pt x="261484" y="161981"/>
                  </a:lnTo>
                  <a:lnTo>
                    <a:pt x="196623" y="201205"/>
                  </a:lnTo>
                  <a:lnTo>
                    <a:pt x="147797" y="230333"/>
                  </a:lnTo>
                  <a:lnTo>
                    <a:pt x="98783" y="259145"/>
                  </a:lnTo>
                  <a:lnTo>
                    <a:pt x="33077" y="296998"/>
                  </a:lnTo>
                  <a:lnTo>
                    <a:pt x="0" y="315551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6613276" y="8099359"/>
              <a:ext cx="518159" cy="315595"/>
            </a:xfrm>
            <a:custGeom>
              <a:avLst/>
              <a:gdLst/>
              <a:ahLst/>
              <a:cxnLst/>
              <a:rect l="l" t="t" r="r" b="b"/>
              <a:pathLst>
                <a:path w="518159" h="315595">
                  <a:moveTo>
                    <a:pt x="517848" y="0"/>
                  </a:moveTo>
                  <a:lnTo>
                    <a:pt x="451857" y="37384"/>
                  </a:lnTo>
                  <a:lnTo>
                    <a:pt x="386379" y="75609"/>
                  </a:lnTo>
                  <a:lnTo>
                    <a:pt x="337493" y="104637"/>
                  </a:lnTo>
                  <a:lnTo>
                    <a:pt x="321213" y="114346"/>
                  </a:lnTo>
                  <a:lnTo>
                    <a:pt x="256339" y="153558"/>
                  </a:lnTo>
                  <a:lnTo>
                    <a:pt x="191747" y="193221"/>
                  </a:lnTo>
                  <a:lnTo>
                    <a:pt x="175659" y="203237"/>
                  </a:lnTo>
                  <a:lnTo>
                    <a:pt x="159561" y="213237"/>
                  </a:lnTo>
                  <a:lnTo>
                    <a:pt x="95405" y="253623"/>
                  </a:lnTo>
                  <a:lnTo>
                    <a:pt x="31652" y="294663"/>
                  </a:lnTo>
                  <a:lnTo>
                    <a:pt x="0" y="315551"/>
                  </a:lnTo>
                  <a:lnTo>
                    <a:pt x="33077" y="296998"/>
                  </a:lnTo>
                  <a:lnTo>
                    <a:pt x="98783" y="259145"/>
                  </a:lnTo>
                  <a:lnTo>
                    <a:pt x="147797" y="230333"/>
                  </a:lnTo>
                  <a:lnTo>
                    <a:pt x="180349" y="210916"/>
                  </a:lnTo>
                  <a:lnTo>
                    <a:pt x="196623" y="201205"/>
                  </a:lnTo>
                  <a:lnTo>
                    <a:pt x="261484" y="161981"/>
                  </a:lnTo>
                  <a:lnTo>
                    <a:pt x="326076" y="122305"/>
                  </a:lnTo>
                  <a:lnTo>
                    <a:pt x="342164" y="112295"/>
                  </a:lnTo>
                  <a:lnTo>
                    <a:pt x="358262" y="102294"/>
                  </a:lnTo>
                  <a:lnTo>
                    <a:pt x="422427" y="61906"/>
                  </a:lnTo>
                  <a:lnTo>
                    <a:pt x="486194" y="20879"/>
                  </a:lnTo>
                  <a:lnTo>
                    <a:pt x="51784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5124064" y="7967826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3804" y="326603"/>
                  </a:lnTo>
                  <a:lnTo>
                    <a:pt x="1264787" y="315942"/>
                  </a:lnTo>
                  <a:lnTo>
                    <a:pt x="1215817" y="305093"/>
                  </a:lnTo>
                  <a:lnTo>
                    <a:pt x="1166887" y="294077"/>
                  </a:lnTo>
                  <a:lnTo>
                    <a:pt x="1117992" y="282915"/>
                  </a:lnTo>
                  <a:lnTo>
                    <a:pt x="1069128" y="271628"/>
                  </a:lnTo>
                  <a:lnTo>
                    <a:pt x="977563" y="250259"/>
                  </a:lnTo>
                  <a:lnTo>
                    <a:pt x="934879" y="240114"/>
                  </a:lnTo>
                  <a:lnTo>
                    <a:pt x="892210" y="229899"/>
                  </a:lnTo>
                  <a:lnTo>
                    <a:pt x="849533" y="219708"/>
                  </a:lnTo>
                  <a:lnTo>
                    <a:pt x="679047" y="178107"/>
                  </a:lnTo>
                  <a:lnTo>
                    <a:pt x="508818" y="135469"/>
                  </a:lnTo>
                  <a:lnTo>
                    <a:pt x="381308" y="102839"/>
                  </a:lnTo>
                  <a:lnTo>
                    <a:pt x="290344" y="79060"/>
                  </a:lnTo>
                  <a:lnTo>
                    <a:pt x="241856" y="66270"/>
                  </a:lnTo>
                  <a:lnTo>
                    <a:pt x="193400" y="53354"/>
                  </a:lnTo>
                  <a:lnTo>
                    <a:pt x="144981" y="40291"/>
                  </a:lnTo>
                  <a:lnTo>
                    <a:pt x="96604" y="27058"/>
                  </a:lnTo>
                  <a:lnTo>
                    <a:pt x="48275" y="13635"/>
                  </a:lnTo>
                  <a:lnTo>
                    <a:pt x="0" y="0"/>
                  </a:lnTo>
                  <a:lnTo>
                    <a:pt x="49068" y="10440"/>
                  </a:lnTo>
                  <a:lnTo>
                    <a:pt x="98085" y="21092"/>
                  </a:lnTo>
                  <a:lnTo>
                    <a:pt x="147055" y="31934"/>
                  </a:lnTo>
                  <a:lnTo>
                    <a:pt x="195984" y="42945"/>
                  </a:lnTo>
                  <a:lnTo>
                    <a:pt x="244876" y="54104"/>
                  </a:lnTo>
                  <a:lnTo>
                    <a:pt x="293737" y="65389"/>
                  </a:lnTo>
                  <a:lnTo>
                    <a:pt x="385304" y="86749"/>
                  </a:lnTo>
                  <a:lnTo>
                    <a:pt x="427986" y="96927"/>
                  </a:lnTo>
                  <a:lnTo>
                    <a:pt x="513339" y="117320"/>
                  </a:lnTo>
                  <a:lnTo>
                    <a:pt x="683825" y="158945"/>
                  </a:lnTo>
                  <a:lnTo>
                    <a:pt x="854054" y="201607"/>
                  </a:lnTo>
                  <a:lnTo>
                    <a:pt x="896561" y="212486"/>
                  </a:lnTo>
                  <a:lnTo>
                    <a:pt x="939071" y="223338"/>
                  </a:lnTo>
                  <a:lnTo>
                    <a:pt x="981564" y="234257"/>
                  </a:lnTo>
                  <a:lnTo>
                    <a:pt x="1072524" y="258028"/>
                  </a:lnTo>
                  <a:lnTo>
                    <a:pt x="1121009" y="270816"/>
                  </a:lnTo>
                  <a:lnTo>
                    <a:pt x="1169463" y="283728"/>
                  </a:lnTo>
                  <a:lnTo>
                    <a:pt x="1217882" y="296786"/>
                  </a:lnTo>
                  <a:lnTo>
                    <a:pt x="1266260" y="310012"/>
                  </a:lnTo>
                  <a:lnTo>
                    <a:pt x="1314592" y="323427"/>
                  </a:lnTo>
                  <a:lnTo>
                    <a:pt x="1362873" y="337053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5124064" y="7967826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4592" y="323427"/>
                  </a:lnTo>
                  <a:lnTo>
                    <a:pt x="1266260" y="310012"/>
                  </a:lnTo>
                  <a:lnTo>
                    <a:pt x="1217882" y="296786"/>
                  </a:lnTo>
                  <a:lnTo>
                    <a:pt x="1169463" y="283728"/>
                  </a:lnTo>
                  <a:lnTo>
                    <a:pt x="1121009" y="270816"/>
                  </a:lnTo>
                  <a:lnTo>
                    <a:pt x="1072524" y="258028"/>
                  </a:lnTo>
                  <a:lnTo>
                    <a:pt x="1024015" y="245342"/>
                  </a:lnTo>
                  <a:lnTo>
                    <a:pt x="981564" y="234257"/>
                  </a:lnTo>
                  <a:lnTo>
                    <a:pt x="939071" y="223338"/>
                  </a:lnTo>
                  <a:lnTo>
                    <a:pt x="896561" y="212486"/>
                  </a:lnTo>
                  <a:lnTo>
                    <a:pt x="854054" y="201607"/>
                  </a:lnTo>
                  <a:lnTo>
                    <a:pt x="683825" y="158945"/>
                  </a:lnTo>
                  <a:lnTo>
                    <a:pt x="513339" y="117320"/>
                  </a:lnTo>
                  <a:lnTo>
                    <a:pt x="427986" y="96927"/>
                  </a:lnTo>
                  <a:lnTo>
                    <a:pt x="385304" y="86749"/>
                  </a:lnTo>
                  <a:lnTo>
                    <a:pt x="342572" y="76779"/>
                  </a:lnTo>
                  <a:lnTo>
                    <a:pt x="293737" y="65389"/>
                  </a:lnTo>
                  <a:lnTo>
                    <a:pt x="244876" y="54104"/>
                  </a:lnTo>
                  <a:lnTo>
                    <a:pt x="195984" y="42945"/>
                  </a:lnTo>
                  <a:lnTo>
                    <a:pt x="147055" y="31934"/>
                  </a:lnTo>
                  <a:lnTo>
                    <a:pt x="98085" y="21092"/>
                  </a:lnTo>
                  <a:lnTo>
                    <a:pt x="49068" y="10440"/>
                  </a:lnTo>
                  <a:lnTo>
                    <a:pt x="0" y="0"/>
                  </a:lnTo>
                  <a:lnTo>
                    <a:pt x="48275" y="13635"/>
                  </a:lnTo>
                  <a:lnTo>
                    <a:pt x="96604" y="27058"/>
                  </a:lnTo>
                  <a:lnTo>
                    <a:pt x="144981" y="40291"/>
                  </a:lnTo>
                  <a:lnTo>
                    <a:pt x="193400" y="53354"/>
                  </a:lnTo>
                  <a:lnTo>
                    <a:pt x="241856" y="66270"/>
                  </a:lnTo>
                  <a:lnTo>
                    <a:pt x="290344" y="79060"/>
                  </a:lnTo>
                  <a:lnTo>
                    <a:pt x="338857" y="91747"/>
                  </a:lnTo>
                  <a:lnTo>
                    <a:pt x="381308" y="102839"/>
                  </a:lnTo>
                  <a:lnTo>
                    <a:pt x="423807" y="113724"/>
                  </a:lnTo>
                  <a:lnTo>
                    <a:pt x="508818" y="135469"/>
                  </a:lnTo>
                  <a:lnTo>
                    <a:pt x="679047" y="178107"/>
                  </a:lnTo>
                  <a:lnTo>
                    <a:pt x="849533" y="219708"/>
                  </a:lnTo>
                  <a:lnTo>
                    <a:pt x="892210" y="229899"/>
                  </a:lnTo>
                  <a:lnTo>
                    <a:pt x="934879" y="240114"/>
                  </a:lnTo>
                  <a:lnTo>
                    <a:pt x="977563" y="250259"/>
                  </a:lnTo>
                  <a:lnTo>
                    <a:pt x="1020288" y="260237"/>
                  </a:lnTo>
                  <a:lnTo>
                    <a:pt x="1069128" y="271628"/>
                  </a:lnTo>
                  <a:lnTo>
                    <a:pt x="1117992" y="282915"/>
                  </a:lnTo>
                  <a:lnTo>
                    <a:pt x="1166887" y="294077"/>
                  </a:lnTo>
                  <a:lnTo>
                    <a:pt x="1215817" y="305093"/>
                  </a:lnTo>
                  <a:lnTo>
                    <a:pt x="1264787" y="315942"/>
                  </a:lnTo>
                  <a:lnTo>
                    <a:pt x="1313804" y="326603"/>
                  </a:lnTo>
                  <a:lnTo>
                    <a:pt x="1362873" y="33705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5123674" y="8019922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3804" y="326603"/>
                  </a:lnTo>
                  <a:lnTo>
                    <a:pt x="1264787" y="315942"/>
                  </a:lnTo>
                  <a:lnTo>
                    <a:pt x="1215816" y="305093"/>
                  </a:lnTo>
                  <a:lnTo>
                    <a:pt x="1166886" y="294077"/>
                  </a:lnTo>
                  <a:lnTo>
                    <a:pt x="1117992" y="282915"/>
                  </a:lnTo>
                  <a:lnTo>
                    <a:pt x="1069128" y="271628"/>
                  </a:lnTo>
                  <a:lnTo>
                    <a:pt x="977563" y="250259"/>
                  </a:lnTo>
                  <a:lnTo>
                    <a:pt x="934879" y="240114"/>
                  </a:lnTo>
                  <a:lnTo>
                    <a:pt x="892210" y="229899"/>
                  </a:lnTo>
                  <a:lnTo>
                    <a:pt x="849533" y="219708"/>
                  </a:lnTo>
                  <a:lnTo>
                    <a:pt x="679047" y="178107"/>
                  </a:lnTo>
                  <a:lnTo>
                    <a:pt x="508818" y="135469"/>
                  </a:lnTo>
                  <a:lnTo>
                    <a:pt x="381308" y="102839"/>
                  </a:lnTo>
                  <a:lnTo>
                    <a:pt x="290344" y="79060"/>
                  </a:lnTo>
                  <a:lnTo>
                    <a:pt x="241856" y="66270"/>
                  </a:lnTo>
                  <a:lnTo>
                    <a:pt x="193400" y="53354"/>
                  </a:lnTo>
                  <a:lnTo>
                    <a:pt x="144981" y="40291"/>
                  </a:lnTo>
                  <a:lnTo>
                    <a:pt x="96604" y="27058"/>
                  </a:lnTo>
                  <a:lnTo>
                    <a:pt x="48275" y="13635"/>
                  </a:lnTo>
                  <a:lnTo>
                    <a:pt x="0" y="0"/>
                  </a:lnTo>
                  <a:lnTo>
                    <a:pt x="49068" y="10440"/>
                  </a:lnTo>
                  <a:lnTo>
                    <a:pt x="98085" y="21092"/>
                  </a:lnTo>
                  <a:lnTo>
                    <a:pt x="147055" y="31934"/>
                  </a:lnTo>
                  <a:lnTo>
                    <a:pt x="195984" y="42945"/>
                  </a:lnTo>
                  <a:lnTo>
                    <a:pt x="244876" y="54104"/>
                  </a:lnTo>
                  <a:lnTo>
                    <a:pt x="293737" y="65389"/>
                  </a:lnTo>
                  <a:lnTo>
                    <a:pt x="385304" y="86749"/>
                  </a:lnTo>
                  <a:lnTo>
                    <a:pt x="427986" y="96927"/>
                  </a:lnTo>
                  <a:lnTo>
                    <a:pt x="513339" y="117320"/>
                  </a:lnTo>
                  <a:lnTo>
                    <a:pt x="683825" y="158945"/>
                  </a:lnTo>
                  <a:lnTo>
                    <a:pt x="854055" y="201607"/>
                  </a:lnTo>
                  <a:lnTo>
                    <a:pt x="896561" y="212486"/>
                  </a:lnTo>
                  <a:lnTo>
                    <a:pt x="939071" y="223338"/>
                  </a:lnTo>
                  <a:lnTo>
                    <a:pt x="981564" y="234257"/>
                  </a:lnTo>
                  <a:lnTo>
                    <a:pt x="1072524" y="258028"/>
                  </a:lnTo>
                  <a:lnTo>
                    <a:pt x="1121009" y="270816"/>
                  </a:lnTo>
                  <a:lnTo>
                    <a:pt x="1169463" y="283728"/>
                  </a:lnTo>
                  <a:lnTo>
                    <a:pt x="1217882" y="296786"/>
                  </a:lnTo>
                  <a:lnTo>
                    <a:pt x="1266260" y="310012"/>
                  </a:lnTo>
                  <a:lnTo>
                    <a:pt x="1314592" y="323427"/>
                  </a:lnTo>
                  <a:lnTo>
                    <a:pt x="1362873" y="337053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5123674" y="8019922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4592" y="323427"/>
                  </a:lnTo>
                  <a:lnTo>
                    <a:pt x="1266260" y="310012"/>
                  </a:lnTo>
                  <a:lnTo>
                    <a:pt x="1217882" y="296786"/>
                  </a:lnTo>
                  <a:lnTo>
                    <a:pt x="1169463" y="283728"/>
                  </a:lnTo>
                  <a:lnTo>
                    <a:pt x="1121009" y="270816"/>
                  </a:lnTo>
                  <a:lnTo>
                    <a:pt x="1072524" y="258028"/>
                  </a:lnTo>
                  <a:lnTo>
                    <a:pt x="1024015" y="245342"/>
                  </a:lnTo>
                  <a:lnTo>
                    <a:pt x="981564" y="234257"/>
                  </a:lnTo>
                  <a:lnTo>
                    <a:pt x="939071" y="223338"/>
                  </a:lnTo>
                  <a:lnTo>
                    <a:pt x="896561" y="212486"/>
                  </a:lnTo>
                  <a:lnTo>
                    <a:pt x="854055" y="201607"/>
                  </a:lnTo>
                  <a:lnTo>
                    <a:pt x="683825" y="158945"/>
                  </a:lnTo>
                  <a:lnTo>
                    <a:pt x="513339" y="117320"/>
                  </a:lnTo>
                  <a:lnTo>
                    <a:pt x="427986" y="96927"/>
                  </a:lnTo>
                  <a:lnTo>
                    <a:pt x="385304" y="86749"/>
                  </a:lnTo>
                  <a:lnTo>
                    <a:pt x="342572" y="76779"/>
                  </a:lnTo>
                  <a:lnTo>
                    <a:pt x="293737" y="65389"/>
                  </a:lnTo>
                  <a:lnTo>
                    <a:pt x="244876" y="54104"/>
                  </a:lnTo>
                  <a:lnTo>
                    <a:pt x="195984" y="42945"/>
                  </a:lnTo>
                  <a:lnTo>
                    <a:pt x="147055" y="31934"/>
                  </a:lnTo>
                  <a:lnTo>
                    <a:pt x="98085" y="21092"/>
                  </a:lnTo>
                  <a:lnTo>
                    <a:pt x="49068" y="10440"/>
                  </a:lnTo>
                  <a:lnTo>
                    <a:pt x="0" y="0"/>
                  </a:lnTo>
                  <a:lnTo>
                    <a:pt x="48275" y="13635"/>
                  </a:lnTo>
                  <a:lnTo>
                    <a:pt x="96604" y="27058"/>
                  </a:lnTo>
                  <a:lnTo>
                    <a:pt x="144981" y="40291"/>
                  </a:lnTo>
                  <a:lnTo>
                    <a:pt x="193400" y="53354"/>
                  </a:lnTo>
                  <a:lnTo>
                    <a:pt x="241856" y="66270"/>
                  </a:lnTo>
                  <a:lnTo>
                    <a:pt x="290344" y="79060"/>
                  </a:lnTo>
                  <a:lnTo>
                    <a:pt x="338857" y="91747"/>
                  </a:lnTo>
                  <a:lnTo>
                    <a:pt x="381308" y="102839"/>
                  </a:lnTo>
                  <a:lnTo>
                    <a:pt x="423807" y="113724"/>
                  </a:lnTo>
                  <a:lnTo>
                    <a:pt x="508818" y="135469"/>
                  </a:lnTo>
                  <a:lnTo>
                    <a:pt x="679047" y="178107"/>
                  </a:lnTo>
                  <a:lnTo>
                    <a:pt x="849533" y="219708"/>
                  </a:lnTo>
                  <a:lnTo>
                    <a:pt x="892210" y="229899"/>
                  </a:lnTo>
                  <a:lnTo>
                    <a:pt x="934879" y="240114"/>
                  </a:lnTo>
                  <a:lnTo>
                    <a:pt x="977563" y="250259"/>
                  </a:lnTo>
                  <a:lnTo>
                    <a:pt x="1020288" y="260237"/>
                  </a:lnTo>
                  <a:lnTo>
                    <a:pt x="1069128" y="271628"/>
                  </a:lnTo>
                  <a:lnTo>
                    <a:pt x="1117992" y="282915"/>
                  </a:lnTo>
                  <a:lnTo>
                    <a:pt x="1166886" y="294077"/>
                  </a:lnTo>
                  <a:lnTo>
                    <a:pt x="1215816" y="305093"/>
                  </a:lnTo>
                  <a:lnTo>
                    <a:pt x="1264787" y="315942"/>
                  </a:lnTo>
                  <a:lnTo>
                    <a:pt x="1313804" y="326603"/>
                  </a:lnTo>
                  <a:lnTo>
                    <a:pt x="1362873" y="33705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5123246" y="8077674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3804" y="326607"/>
                  </a:lnTo>
                  <a:lnTo>
                    <a:pt x="1264787" y="315950"/>
                  </a:lnTo>
                  <a:lnTo>
                    <a:pt x="1215817" y="305102"/>
                  </a:lnTo>
                  <a:lnTo>
                    <a:pt x="1166887" y="294086"/>
                  </a:lnTo>
                  <a:lnTo>
                    <a:pt x="1117992" y="282922"/>
                  </a:lnTo>
                  <a:lnTo>
                    <a:pt x="1069128" y="271632"/>
                  </a:lnTo>
                  <a:lnTo>
                    <a:pt x="977563" y="250259"/>
                  </a:lnTo>
                  <a:lnTo>
                    <a:pt x="934879" y="240114"/>
                  </a:lnTo>
                  <a:lnTo>
                    <a:pt x="892210" y="229899"/>
                  </a:lnTo>
                  <a:lnTo>
                    <a:pt x="849533" y="219708"/>
                  </a:lnTo>
                  <a:lnTo>
                    <a:pt x="679047" y="178107"/>
                  </a:lnTo>
                  <a:lnTo>
                    <a:pt x="508818" y="135469"/>
                  </a:lnTo>
                  <a:lnTo>
                    <a:pt x="381308" y="102839"/>
                  </a:lnTo>
                  <a:lnTo>
                    <a:pt x="290344" y="79060"/>
                  </a:lnTo>
                  <a:lnTo>
                    <a:pt x="241856" y="66270"/>
                  </a:lnTo>
                  <a:lnTo>
                    <a:pt x="193400" y="53354"/>
                  </a:lnTo>
                  <a:lnTo>
                    <a:pt x="144981" y="40291"/>
                  </a:lnTo>
                  <a:lnTo>
                    <a:pt x="96604" y="27058"/>
                  </a:lnTo>
                  <a:lnTo>
                    <a:pt x="48275" y="13635"/>
                  </a:lnTo>
                  <a:lnTo>
                    <a:pt x="0" y="0"/>
                  </a:lnTo>
                  <a:lnTo>
                    <a:pt x="49068" y="10440"/>
                  </a:lnTo>
                  <a:lnTo>
                    <a:pt x="98085" y="21092"/>
                  </a:lnTo>
                  <a:lnTo>
                    <a:pt x="147055" y="31934"/>
                  </a:lnTo>
                  <a:lnTo>
                    <a:pt x="195984" y="42945"/>
                  </a:lnTo>
                  <a:lnTo>
                    <a:pt x="244876" y="54104"/>
                  </a:lnTo>
                  <a:lnTo>
                    <a:pt x="293737" y="65389"/>
                  </a:lnTo>
                  <a:lnTo>
                    <a:pt x="385304" y="86749"/>
                  </a:lnTo>
                  <a:lnTo>
                    <a:pt x="427986" y="96927"/>
                  </a:lnTo>
                  <a:lnTo>
                    <a:pt x="513339" y="117320"/>
                  </a:lnTo>
                  <a:lnTo>
                    <a:pt x="683825" y="158945"/>
                  </a:lnTo>
                  <a:lnTo>
                    <a:pt x="854054" y="201607"/>
                  </a:lnTo>
                  <a:lnTo>
                    <a:pt x="896561" y="212486"/>
                  </a:lnTo>
                  <a:lnTo>
                    <a:pt x="939071" y="223338"/>
                  </a:lnTo>
                  <a:lnTo>
                    <a:pt x="981564" y="234257"/>
                  </a:lnTo>
                  <a:lnTo>
                    <a:pt x="1072524" y="258028"/>
                  </a:lnTo>
                  <a:lnTo>
                    <a:pt x="1121009" y="270816"/>
                  </a:lnTo>
                  <a:lnTo>
                    <a:pt x="1169463" y="283728"/>
                  </a:lnTo>
                  <a:lnTo>
                    <a:pt x="1217882" y="296786"/>
                  </a:lnTo>
                  <a:lnTo>
                    <a:pt x="1266260" y="310012"/>
                  </a:lnTo>
                  <a:lnTo>
                    <a:pt x="1314592" y="323427"/>
                  </a:lnTo>
                  <a:lnTo>
                    <a:pt x="1362873" y="337053"/>
                  </a:lnTo>
                  <a:close/>
                </a:path>
              </a:pathLst>
            </a:custGeom>
            <a:solidFill>
              <a:srgbClr val="E4E1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5123246" y="8077674"/>
              <a:ext cx="1363345" cy="337185"/>
            </a:xfrm>
            <a:custGeom>
              <a:avLst/>
              <a:gdLst/>
              <a:ahLst/>
              <a:cxnLst/>
              <a:rect l="l" t="t" r="r" b="b"/>
              <a:pathLst>
                <a:path w="1363344" h="337184">
                  <a:moveTo>
                    <a:pt x="1362873" y="337053"/>
                  </a:moveTo>
                  <a:lnTo>
                    <a:pt x="1314592" y="323427"/>
                  </a:lnTo>
                  <a:lnTo>
                    <a:pt x="1266260" y="310012"/>
                  </a:lnTo>
                  <a:lnTo>
                    <a:pt x="1217882" y="296786"/>
                  </a:lnTo>
                  <a:lnTo>
                    <a:pt x="1169463" y="283728"/>
                  </a:lnTo>
                  <a:lnTo>
                    <a:pt x="1121009" y="270816"/>
                  </a:lnTo>
                  <a:lnTo>
                    <a:pt x="1072524" y="258028"/>
                  </a:lnTo>
                  <a:lnTo>
                    <a:pt x="1024015" y="245342"/>
                  </a:lnTo>
                  <a:lnTo>
                    <a:pt x="981564" y="234257"/>
                  </a:lnTo>
                  <a:lnTo>
                    <a:pt x="939071" y="223338"/>
                  </a:lnTo>
                  <a:lnTo>
                    <a:pt x="896561" y="212486"/>
                  </a:lnTo>
                  <a:lnTo>
                    <a:pt x="854054" y="201607"/>
                  </a:lnTo>
                  <a:lnTo>
                    <a:pt x="683825" y="158945"/>
                  </a:lnTo>
                  <a:lnTo>
                    <a:pt x="513339" y="117320"/>
                  </a:lnTo>
                  <a:lnTo>
                    <a:pt x="427986" y="96927"/>
                  </a:lnTo>
                  <a:lnTo>
                    <a:pt x="385304" y="86749"/>
                  </a:lnTo>
                  <a:lnTo>
                    <a:pt x="342572" y="76779"/>
                  </a:lnTo>
                  <a:lnTo>
                    <a:pt x="293737" y="65389"/>
                  </a:lnTo>
                  <a:lnTo>
                    <a:pt x="244876" y="54104"/>
                  </a:lnTo>
                  <a:lnTo>
                    <a:pt x="195984" y="42945"/>
                  </a:lnTo>
                  <a:lnTo>
                    <a:pt x="147055" y="31934"/>
                  </a:lnTo>
                  <a:lnTo>
                    <a:pt x="98085" y="21092"/>
                  </a:lnTo>
                  <a:lnTo>
                    <a:pt x="49068" y="10440"/>
                  </a:lnTo>
                  <a:lnTo>
                    <a:pt x="0" y="0"/>
                  </a:lnTo>
                  <a:lnTo>
                    <a:pt x="48275" y="13635"/>
                  </a:lnTo>
                  <a:lnTo>
                    <a:pt x="96604" y="27058"/>
                  </a:lnTo>
                  <a:lnTo>
                    <a:pt x="144981" y="40291"/>
                  </a:lnTo>
                  <a:lnTo>
                    <a:pt x="193400" y="53354"/>
                  </a:lnTo>
                  <a:lnTo>
                    <a:pt x="241856" y="66270"/>
                  </a:lnTo>
                  <a:lnTo>
                    <a:pt x="290344" y="79060"/>
                  </a:lnTo>
                  <a:lnTo>
                    <a:pt x="338857" y="91747"/>
                  </a:lnTo>
                  <a:lnTo>
                    <a:pt x="381308" y="102839"/>
                  </a:lnTo>
                  <a:lnTo>
                    <a:pt x="423807" y="113724"/>
                  </a:lnTo>
                  <a:lnTo>
                    <a:pt x="508818" y="135469"/>
                  </a:lnTo>
                  <a:lnTo>
                    <a:pt x="679047" y="178107"/>
                  </a:lnTo>
                  <a:lnTo>
                    <a:pt x="849533" y="219708"/>
                  </a:lnTo>
                  <a:lnTo>
                    <a:pt x="892210" y="229899"/>
                  </a:lnTo>
                  <a:lnTo>
                    <a:pt x="934879" y="240114"/>
                  </a:lnTo>
                  <a:lnTo>
                    <a:pt x="977563" y="250259"/>
                  </a:lnTo>
                  <a:lnTo>
                    <a:pt x="1020288" y="260237"/>
                  </a:lnTo>
                  <a:lnTo>
                    <a:pt x="1069128" y="271632"/>
                  </a:lnTo>
                  <a:lnTo>
                    <a:pt x="1117992" y="282922"/>
                  </a:lnTo>
                  <a:lnTo>
                    <a:pt x="1166887" y="294086"/>
                  </a:lnTo>
                  <a:lnTo>
                    <a:pt x="1215817" y="305102"/>
                  </a:lnTo>
                  <a:lnTo>
                    <a:pt x="1264787" y="315950"/>
                  </a:lnTo>
                  <a:lnTo>
                    <a:pt x="1313804" y="326607"/>
                  </a:lnTo>
                  <a:lnTo>
                    <a:pt x="1362873" y="337053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15263" y="8022261"/>
              <a:ext cx="114653" cy="12779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81770" y="8240215"/>
              <a:ext cx="115133" cy="126768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15603" y="8189594"/>
              <a:ext cx="192026" cy="92686"/>
            </a:xfrm>
            <a:prstGeom prst="rect">
              <a:avLst/>
            </a:prstGeom>
          </p:spPr>
        </p:pic>
      </p:grpSp>
      <p:sp>
        <p:nvSpPr>
          <p:cNvPr id="127" name="object 12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050" rIns="0" bIns="0" rtlCol="0">
            <a:spAutoFit/>
          </a:bodyPr>
          <a:lstStyle/>
          <a:p>
            <a:pPr marL="3073400">
              <a:lnSpc>
                <a:spcPct val="100000"/>
              </a:lnSpc>
              <a:spcBef>
                <a:spcPts val="115"/>
              </a:spcBef>
            </a:pPr>
            <a:r>
              <a:rPr sz="8400" spc="335" dirty="0"/>
              <a:t>Reading</a:t>
            </a:r>
            <a:r>
              <a:rPr sz="8400" spc="515" dirty="0"/>
              <a:t> </a:t>
            </a:r>
            <a:r>
              <a:rPr sz="8400" spc="484" dirty="0"/>
              <a:t>Lessons</a:t>
            </a:r>
            <a:endParaRPr sz="8400"/>
          </a:p>
        </p:txBody>
      </p:sp>
      <p:sp>
        <p:nvSpPr>
          <p:cNvPr id="128" name="object 128"/>
          <p:cNvSpPr txBox="1"/>
          <p:nvPr/>
        </p:nvSpPr>
        <p:spPr>
          <a:xfrm>
            <a:off x="1168399" y="2610695"/>
            <a:ext cx="6859270" cy="61391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22250" marR="214629" algn="ctr">
              <a:lnSpc>
                <a:spcPts val="3000"/>
              </a:lnSpc>
              <a:spcBef>
                <a:spcPts val="315"/>
              </a:spcBef>
            </a:pP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During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Autumn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0" dirty="0">
                <a:solidFill>
                  <a:srgbClr val="FFFFFF"/>
                </a:solidFill>
                <a:latin typeface="Verdana"/>
                <a:cs typeface="Verdana"/>
              </a:rPr>
              <a:t>Term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children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Verdana"/>
                <a:cs typeface="Verdana"/>
              </a:rPr>
              <a:t>will </a:t>
            </a:r>
            <a:r>
              <a:rPr sz="2600" spc="-80" dirty="0">
                <a:solidFill>
                  <a:srgbClr val="FFFFFF"/>
                </a:solidFill>
                <a:latin typeface="Verdana"/>
                <a:cs typeface="Verdana"/>
              </a:rPr>
              <a:t>read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0" dirty="0">
                <a:solidFill>
                  <a:srgbClr val="FFFFFF"/>
                </a:solidFill>
                <a:latin typeface="Verdana"/>
                <a:cs typeface="Verdana"/>
              </a:rPr>
              <a:t>adult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school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individually </a:t>
            </a:r>
            <a:r>
              <a:rPr sz="2600" spc="-100" dirty="0">
                <a:solidFill>
                  <a:srgbClr val="FFFFFF"/>
                </a:solidFill>
                <a:latin typeface="Verdana"/>
                <a:cs typeface="Verdana"/>
              </a:rPr>
              <a:t>twice</a:t>
            </a:r>
            <a:r>
              <a:rPr sz="26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week.</a:t>
            </a:r>
            <a:endParaRPr sz="2600">
              <a:latin typeface="Verdana"/>
              <a:cs typeface="Verdana"/>
            </a:endParaRPr>
          </a:p>
          <a:p>
            <a:pPr marL="12065" marR="5080" indent="-635" algn="ctr">
              <a:lnSpc>
                <a:spcPts val="3000"/>
              </a:lnSpc>
              <a:spcBef>
                <a:spcPts val="3000"/>
              </a:spcBef>
            </a:pPr>
            <a:r>
              <a:rPr sz="2600" spc="-125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30" dirty="0">
                <a:solidFill>
                  <a:srgbClr val="FFFFFF"/>
                </a:solidFill>
                <a:latin typeface="Verdana"/>
                <a:cs typeface="Verdana"/>
              </a:rPr>
              <a:t>year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progresses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25" dirty="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begin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Verdana"/>
                <a:cs typeface="Verdana"/>
              </a:rPr>
              <a:t>to </a:t>
            </a:r>
            <a:r>
              <a:rPr sz="2600" spc="-125" dirty="0">
                <a:solidFill>
                  <a:srgbClr val="FFFFFF"/>
                </a:solidFill>
                <a:latin typeface="Verdana"/>
                <a:cs typeface="Verdana"/>
              </a:rPr>
              <a:t>take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part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guided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reading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5" dirty="0">
                <a:solidFill>
                  <a:srgbClr val="FFFFFF"/>
                </a:solidFill>
                <a:latin typeface="Verdana"/>
                <a:cs typeface="Verdana"/>
              </a:rPr>
              <a:t>sessions,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initially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small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group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40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5" dirty="0">
                <a:solidFill>
                  <a:srgbClr val="FFFFFF"/>
                </a:solidFill>
                <a:latin typeface="Verdana"/>
                <a:cs typeface="Verdana"/>
              </a:rPr>
              <a:t>end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year,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whole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30" dirty="0">
                <a:solidFill>
                  <a:srgbClr val="FFFFFF"/>
                </a:solidFill>
                <a:latin typeface="Verdana"/>
                <a:cs typeface="Verdana"/>
              </a:rPr>
              <a:t>class.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0" dirty="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sessions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involve 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sharing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25" dirty="0">
                <a:solidFill>
                  <a:srgbClr val="FFFFFF"/>
                </a:solidFill>
                <a:latin typeface="Verdana"/>
                <a:cs typeface="Verdana"/>
              </a:rPr>
              <a:t>texts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together</a:t>
            </a:r>
            <a:r>
              <a:rPr sz="26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exploring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comprehension</a:t>
            </a:r>
            <a:r>
              <a:rPr sz="26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reading.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835"/>
              </a:spcBef>
            </a:pPr>
            <a:endParaRPr sz="2600">
              <a:latin typeface="Verdana"/>
              <a:cs typeface="Verdana"/>
            </a:endParaRPr>
          </a:p>
          <a:p>
            <a:pPr marL="43180" marR="34925" indent="-635" algn="ctr">
              <a:lnSpc>
                <a:spcPts val="3000"/>
              </a:lnSpc>
              <a:spcBef>
                <a:spcPts val="5"/>
              </a:spcBef>
            </a:pPr>
            <a:r>
              <a:rPr sz="2600" spc="-145" dirty="0">
                <a:solidFill>
                  <a:srgbClr val="FFFFFF"/>
                </a:solidFill>
                <a:latin typeface="Verdana"/>
                <a:cs typeface="Verdana"/>
              </a:rPr>
              <a:t>We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5" dirty="0">
                <a:solidFill>
                  <a:srgbClr val="FFFFFF"/>
                </a:solidFill>
                <a:latin typeface="Verdana"/>
                <a:cs typeface="Verdana"/>
              </a:rPr>
              <a:t>focus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following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55" dirty="0">
                <a:solidFill>
                  <a:srgbClr val="FFFFFF"/>
                </a:solidFill>
                <a:latin typeface="Verdana"/>
                <a:cs typeface="Verdana"/>
              </a:rPr>
              <a:t>skills: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prediction, </a:t>
            </a:r>
            <a:r>
              <a:rPr sz="2600" spc="-125" dirty="0">
                <a:solidFill>
                  <a:srgbClr val="FFFFFF"/>
                </a:solidFill>
                <a:latin typeface="Verdana"/>
                <a:cs typeface="Verdana"/>
              </a:rPr>
              <a:t>retrieval,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summarising,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20" dirty="0">
                <a:solidFill>
                  <a:srgbClr val="FFFFFF"/>
                </a:solidFill>
                <a:latin typeface="Verdana"/>
                <a:cs typeface="Verdana"/>
              </a:rPr>
              <a:t>making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choices, </a:t>
            </a:r>
            <a:r>
              <a:rPr sz="2600" spc="-110" dirty="0">
                <a:solidFill>
                  <a:srgbClr val="FFFFFF"/>
                </a:solidFill>
                <a:latin typeface="Verdana"/>
                <a:cs typeface="Verdana"/>
              </a:rPr>
              <a:t>sequencing,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00" dirty="0">
                <a:solidFill>
                  <a:srgbClr val="FFFFFF"/>
                </a:solidFill>
                <a:latin typeface="Verdana"/>
                <a:cs typeface="Verdana"/>
              </a:rPr>
              <a:t>inference,</a:t>
            </a:r>
            <a:r>
              <a:rPr sz="26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14" dirty="0">
                <a:solidFill>
                  <a:srgbClr val="FFFFFF"/>
                </a:solidFill>
                <a:latin typeface="Verdana"/>
                <a:cs typeface="Verdana"/>
              </a:rPr>
              <a:t>explaining,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5" dirty="0">
                <a:solidFill>
                  <a:srgbClr val="FFFFFF"/>
                </a:solidFill>
                <a:latin typeface="Verdana"/>
                <a:cs typeface="Verdana"/>
              </a:rPr>
              <a:t>exploring 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vocabulary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4495" y="2436140"/>
            <a:ext cx="16913860" cy="7720965"/>
          </a:xfrm>
          <a:custGeom>
            <a:avLst/>
            <a:gdLst/>
            <a:ahLst/>
            <a:cxnLst/>
            <a:rect l="l" t="t" r="r" b="b"/>
            <a:pathLst>
              <a:path w="16913860" h="7720965">
                <a:moveTo>
                  <a:pt x="16742163" y="7720405"/>
                </a:moveTo>
                <a:lnTo>
                  <a:pt x="171449" y="7720405"/>
                </a:lnTo>
                <a:lnTo>
                  <a:pt x="125871" y="7714280"/>
                </a:lnTo>
                <a:lnTo>
                  <a:pt x="84915" y="7696997"/>
                </a:lnTo>
                <a:lnTo>
                  <a:pt x="50216" y="7670188"/>
                </a:lnTo>
                <a:lnTo>
                  <a:pt x="23407" y="7635489"/>
                </a:lnTo>
                <a:lnTo>
                  <a:pt x="6124" y="7594533"/>
                </a:lnTo>
                <a:lnTo>
                  <a:pt x="0" y="7548955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742163" y="0"/>
                </a:lnTo>
                <a:lnTo>
                  <a:pt x="16787741" y="6124"/>
                </a:lnTo>
                <a:lnTo>
                  <a:pt x="16828697" y="23407"/>
                </a:lnTo>
                <a:lnTo>
                  <a:pt x="16863397" y="50216"/>
                </a:lnTo>
                <a:lnTo>
                  <a:pt x="16890205" y="84915"/>
                </a:lnTo>
                <a:lnTo>
                  <a:pt x="16907489" y="125871"/>
                </a:lnTo>
                <a:lnTo>
                  <a:pt x="16913613" y="171449"/>
                </a:lnTo>
                <a:lnTo>
                  <a:pt x="16913613" y="7548955"/>
                </a:lnTo>
                <a:lnTo>
                  <a:pt x="16907489" y="7594533"/>
                </a:lnTo>
                <a:lnTo>
                  <a:pt x="16890205" y="7635489"/>
                </a:lnTo>
                <a:lnTo>
                  <a:pt x="16863397" y="7670188"/>
                </a:lnTo>
                <a:lnTo>
                  <a:pt x="16828697" y="7696997"/>
                </a:lnTo>
                <a:lnTo>
                  <a:pt x="16787741" y="7714280"/>
                </a:lnTo>
                <a:lnTo>
                  <a:pt x="16742163" y="7720405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5046345">
              <a:lnSpc>
                <a:spcPct val="100000"/>
              </a:lnSpc>
              <a:spcBef>
                <a:spcPts val="115"/>
              </a:spcBef>
            </a:pPr>
            <a:r>
              <a:rPr sz="8400" spc="400" dirty="0"/>
              <a:t>Phonics</a:t>
            </a:r>
            <a:endParaRPr sz="8400"/>
          </a:p>
        </p:txBody>
      </p:sp>
      <p:sp>
        <p:nvSpPr>
          <p:cNvPr id="5" name="object 5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Calibri"/>
                <a:cs typeface="Calibri"/>
              </a:rPr>
              <a:t>White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1617" y="3440631"/>
            <a:ext cx="12463145" cy="474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599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90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r>
              <a:rPr sz="3000" spc="17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continue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000" spc="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take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part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daily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phonics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Cambria"/>
                <a:cs typeface="Cambria"/>
              </a:rPr>
              <a:t>sessions</a:t>
            </a:r>
            <a:r>
              <a:rPr sz="3000" spc="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school.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35" dirty="0">
                <a:solidFill>
                  <a:srgbClr val="FFFFFF"/>
                </a:solidFill>
                <a:latin typeface="Cambria"/>
                <a:cs typeface="Cambria"/>
              </a:rPr>
              <a:t>opportunity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revisit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review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Cambria"/>
                <a:cs typeface="Cambria"/>
              </a:rPr>
              <a:t>sounds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r>
              <a:rPr sz="3000" spc="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mbria"/>
                <a:cs typeface="Cambria"/>
              </a:rPr>
              <a:t>they </a:t>
            </a:r>
            <a:r>
              <a:rPr sz="3000" spc="114" dirty="0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learnt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Reception</a:t>
            </a:r>
            <a:r>
              <a:rPr sz="30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explore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how</a:t>
            </a:r>
            <a:r>
              <a:rPr sz="30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these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Cambria"/>
                <a:cs typeface="Cambria"/>
              </a:rPr>
              <a:t>make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up</a:t>
            </a:r>
            <a:r>
              <a:rPr sz="30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part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3000" spc="1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145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3000" spc="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wider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sound</a:t>
            </a:r>
            <a:r>
              <a:rPr sz="3000" spc="3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family.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3000">
              <a:latin typeface="Cambria"/>
              <a:cs typeface="Cambria"/>
            </a:endParaRPr>
          </a:p>
          <a:p>
            <a:pPr marL="214629" marR="207010" algn="ctr">
              <a:lnSpc>
                <a:spcPct val="114599"/>
              </a:lnSpc>
            </a:pP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When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learning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phonics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school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we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95" dirty="0">
                <a:solidFill>
                  <a:srgbClr val="FFFFFF"/>
                </a:solidFill>
                <a:latin typeface="Cambria"/>
                <a:cs typeface="Cambria"/>
              </a:rPr>
              <a:t>use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pure</a:t>
            </a:r>
            <a:r>
              <a:rPr sz="3000" spc="20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Cambria"/>
                <a:cs typeface="Cambria"/>
              </a:rPr>
              <a:t>sounds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this</a:t>
            </a:r>
            <a:r>
              <a:rPr sz="3000" spc="1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helps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when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it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comes</a:t>
            </a:r>
            <a:r>
              <a:rPr sz="30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blending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8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3000" spc="9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reading.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3000">
              <a:latin typeface="Cambria"/>
              <a:cs typeface="Cambria"/>
            </a:endParaRPr>
          </a:p>
          <a:p>
            <a:pPr marL="1069975">
              <a:lnSpc>
                <a:spcPct val="100000"/>
              </a:lnSpc>
              <a:spcBef>
                <a:spcPts val="5"/>
              </a:spcBef>
            </a:pP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155" dirty="0">
                <a:solidFill>
                  <a:srgbClr val="FFFFFF"/>
                </a:solidFill>
                <a:latin typeface="Cambria"/>
                <a:cs typeface="Cambria"/>
              </a:rPr>
              <a:t>June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Cambria"/>
                <a:cs typeface="Cambria"/>
              </a:rPr>
              <a:t>complete</a:t>
            </a:r>
            <a:r>
              <a:rPr sz="3000" spc="1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145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Phonics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dirty="0">
                <a:solidFill>
                  <a:srgbClr val="FFFFFF"/>
                </a:solidFill>
                <a:latin typeface="Cambria"/>
                <a:cs typeface="Cambria"/>
              </a:rPr>
              <a:t>screening</a:t>
            </a:r>
            <a:r>
              <a:rPr sz="3000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Cambria"/>
                <a:cs typeface="Cambria"/>
              </a:rPr>
              <a:t>check.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9890" y="2166770"/>
            <a:ext cx="16913860" cy="7720965"/>
            <a:chOff x="619890" y="2166770"/>
            <a:chExt cx="16913860" cy="7720965"/>
          </a:xfrm>
        </p:grpSpPr>
        <p:sp>
          <p:nvSpPr>
            <p:cNvPr id="4" name="object 4"/>
            <p:cNvSpPr/>
            <p:nvPr/>
          </p:nvSpPr>
          <p:spPr>
            <a:xfrm>
              <a:off x="619890" y="2166770"/>
              <a:ext cx="16913860" cy="7720965"/>
            </a:xfrm>
            <a:custGeom>
              <a:avLst/>
              <a:gdLst/>
              <a:ahLst/>
              <a:cxnLst/>
              <a:rect l="l" t="t" r="r" b="b"/>
              <a:pathLst>
                <a:path w="16913860" h="7720965">
                  <a:moveTo>
                    <a:pt x="16742163" y="7720405"/>
                  </a:moveTo>
                  <a:lnTo>
                    <a:pt x="171449" y="7720405"/>
                  </a:lnTo>
                  <a:lnTo>
                    <a:pt x="125871" y="7714280"/>
                  </a:lnTo>
                  <a:lnTo>
                    <a:pt x="84915" y="7696997"/>
                  </a:lnTo>
                  <a:lnTo>
                    <a:pt x="50216" y="7670188"/>
                  </a:lnTo>
                  <a:lnTo>
                    <a:pt x="23407" y="7635489"/>
                  </a:lnTo>
                  <a:lnTo>
                    <a:pt x="6124" y="7594533"/>
                  </a:lnTo>
                  <a:lnTo>
                    <a:pt x="0" y="7548955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742163" y="0"/>
                  </a:lnTo>
                  <a:lnTo>
                    <a:pt x="16787741" y="6124"/>
                  </a:lnTo>
                  <a:lnTo>
                    <a:pt x="16828697" y="23407"/>
                  </a:lnTo>
                  <a:lnTo>
                    <a:pt x="16863397" y="50216"/>
                  </a:lnTo>
                  <a:lnTo>
                    <a:pt x="16890205" y="84915"/>
                  </a:lnTo>
                  <a:lnTo>
                    <a:pt x="16907489" y="125871"/>
                  </a:lnTo>
                  <a:lnTo>
                    <a:pt x="16913613" y="171449"/>
                  </a:lnTo>
                  <a:lnTo>
                    <a:pt x="16913613" y="7548955"/>
                  </a:lnTo>
                  <a:lnTo>
                    <a:pt x="16907489" y="7594533"/>
                  </a:lnTo>
                  <a:lnTo>
                    <a:pt x="16890205" y="7635489"/>
                  </a:lnTo>
                  <a:lnTo>
                    <a:pt x="16863397" y="7670188"/>
                  </a:lnTo>
                  <a:lnTo>
                    <a:pt x="16828697" y="7696997"/>
                  </a:lnTo>
                  <a:lnTo>
                    <a:pt x="16787741" y="7714280"/>
                  </a:lnTo>
                  <a:lnTo>
                    <a:pt x="16742163" y="7720405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2424" y="3868153"/>
              <a:ext cx="11791949" cy="12763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9730" y="3787156"/>
              <a:ext cx="3009899" cy="42195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85002" y="2535455"/>
            <a:ext cx="16154400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5080" indent="-215900">
              <a:lnSpc>
                <a:spcPct val="114100"/>
              </a:lnSpc>
              <a:spcBef>
                <a:spcPts val="100"/>
              </a:spcBef>
            </a:pPr>
            <a:r>
              <a:rPr sz="2300" spc="10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Calibri"/>
                <a:cs typeface="Calibri"/>
              </a:rPr>
              <a:t>child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continue </a:t>
            </a:r>
            <a:r>
              <a:rPr sz="2300" spc="6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Calibri"/>
                <a:cs typeface="Calibri"/>
              </a:rPr>
              <a:t>bring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3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book.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05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20" dirty="0">
                <a:solidFill>
                  <a:srgbClr val="FFFFFF"/>
                </a:solidFill>
                <a:latin typeface="Calibri"/>
                <a:cs typeface="Calibri"/>
              </a:rPr>
              <a:t>progress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2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Calibri"/>
                <a:cs typeface="Calibri"/>
              </a:rPr>
              <a:t>once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have </a:t>
            </a:r>
            <a:r>
              <a:rPr sz="2300" spc="110" dirty="0">
                <a:solidFill>
                  <a:srgbClr val="FFFFFF"/>
                </a:solidFill>
                <a:latin typeface="Calibri"/>
                <a:cs typeface="Calibri"/>
              </a:rPr>
              <a:t>reached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Calibri"/>
                <a:cs typeface="Calibri"/>
              </a:rPr>
              <a:t>lime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00" dirty="0">
                <a:solidFill>
                  <a:srgbClr val="FFFFFF"/>
                </a:solidFill>
                <a:latin typeface="Calibri"/>
                <a:cs typeface="Calibri"/>
              </a:rPr>
              <a:t>green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books,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35" dirty="0">
                <a:solidFill>
                  <a:srgbClr val="FFFFFF"/>
                </a:solidFill>
                <a:latin typeface="Calibri"/>
                <a:cs typeface="Calibri"/>
              </a:rPr>
              <a:t>they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25" dirty="0">
                <a:solidFill>
                  <a:srgbClr val="FFFFFF"/>
                </a:solidFill>
                <a:latin typeface="Calibri"/>
                <a:cs typeface="Calibri"/>
              </a:rPr>
              <a:t>become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65" dirty="0">
                <a:solidFill>
                  <a:srgbClr val="FFFFFF"/>
                </a:solidFill>
                <a:latin typeface="Calibri"/>
                <a:cs typeface="Calibri"/>
              </a:rPr>
              <a:t>free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Calibri"/>
                <a:cs typeface="Calibri"/>
              </a:rPr>
              <a:t>reader,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where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14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25" dirty="0">
                <a:solidFill>
                  <a:srgbClr val="FFFFFF"/>
                </a:solidFill>
                <a:latin typeface="Calibri"/>
                <a:cs typeface="Calibri"/>
              </a:rPr>
              <a:t>choose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longer </a:t>
            </a:r>
            <a:r>
              <a:rPr sz="2300" spc="50" dirty="0">
                <a:solidFill>
                  <a:srgbClr val="FFFFFF"/>
                </a:solidFill>
                <a:latin typeface="Calibri"/>
                <a:cs typeface="Calibri"/>
              </a:rPr>
              <a:t>text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7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Discovery </a:t>
            </a:r>
            <a:r>
              <a:rPr sz="2300" spc="75" dirty="0">
                <a:solidFill>
                  <a:srgbClr val="FFFFFF"/>
                </a:solidFill>
                <a:latin typeface="Calibri"/>
                <a:cs typeface="Calibri"/>
              </a:rPr>
              <a:t>Suite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90" dirty="0">
                <a:solidFill>
                  <a:srgbClr val="FFFFFF"/>
                </a:solidFill>
                <a:latin typeface="Calibri"/>
                <a:cs typeface="Calibri"/>
              </a:rPr>
              <a:t>appropriate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6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100" dirty="0">
                <a:solidFill>
                  <a:srgbClr val="FFFFFF"/>
                </a:solidFill>
                <a:latin typeface="Calibri"/>
                <a:cs typeface="Calibri"/>
              </a:rPr>
              <a:t>age</a:t>
            </a:r>
            <a:r>
              <a:rPr sz="23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group.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439160">
              <a:lnSpc>
                <a:spcPct val="100000"/>
              </a:lnSpc>
              <a:spcBef>
                <a:spcPts val="115"/>
              </a:spcBef>
            </a:pPr>
            <a:r>
              <a:rPr sz="8400" spc="335" dirty="0"/>
              <a:t>Reading</a:t>
            </a:r>
            <a:r>
              <a:rPr sz="8400" spc="515" dirty="0"/>
              <a:t> </a:t>
            </a:r>
            <a:r>
              <a:rPr sz="8400" spc="340" dirty="0"/>
              <a:t>at</a:t>
            </a:r>
            <a:r>
              <a:rPr sz="8400" spc="515" dirty="0"/>
              <a:t> </a:t>
            </a:r>
            <a:r>
              <a:rPr sz="8400" spc="-20" dirty="0"/>
              <a:t>Home</a:t>
            </a:r>
            <a:endParaRPr sz="8400"/>
          </a:p>
        </p:txBody>
      </p:sp>
      <p:sp>
        <p:nvSpPr>
          <p:cNvPr id="9" name="object 9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latin typeface="Calibri"/>
                <a:cs typeface="Calibri"/>
              </a:rPr>
              <a:t>White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186" y="5832655"/>
            <a:ext cx="10414000" cy="316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spc="-204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26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215" dirty="0">
                <a:solidFill>
                  <a:srgbClr val="FFFFFF"/>
                </a:solidFill>
                <a:latin typeface="Arial Black"/>
                <a:cs typeface="Arial Black"/>
              </a:rPr>
              <a:t>can</a:t>
            </a:r>
            <a:r>
              <a:rPr sz="26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00" dirty="0">
                <a:solidFill>
                  <a:srgbClr val="FFFFFF"/>
                </a:solidFill>
                <a:latin typeface="Arial Black"/>
                <a:cs typeface="Arial Black"/>
              </a:rPr>
              <a:t>you</a:t>
            </a:r>
            <a:r>
              <a:rPr sz="26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20" dirty="0">
                <a:solidFill>
                  <a:srgbClr val="FFFFFF"/>
                </a:solidFill>
                <a:latin typeface="Arial Black"/>
                <a:cs typeface="Arial Black"/>
              </a:rPr>
              <a:t>help</a:t>
            </a:r>
            <a:r>
              <a:rPr sz="26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30" dirty="0">
                <a:solidFill>
                  <a:srgbClr val="FFFFFF"/>
                </a:solidFill>
                <a:latin typeface="Arial Black"/>
                <a:cs typeface="Arial Black"/>
              </a:rPr>
              <a:t>reading</a:t>
            </a:r>
            <a:r>
              <a:rPr sz="26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10" dirty="0">
                <a:solidFill>
                  <a:srgbClr val="FFFFFF"/>
                </a:solidFill>
                <a:latin typeface="Arial Black"/>
                <a:cs typeface="Arial Black"/>
              </a:rPr>
              <a:t>at</a:t>
            </a:r>
            <a:r>
              <a:rPr sz="2600" spc="-1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Arial Black"/>
                <a:cs typeface="Arial Black"/>
              </a:rPr>
              <a:t>home?</a:t>
            </a:r>
            <a:endParaRPr sz="2600">
              <a:latin typeface="Arial Black"/>
              <a:cs typeface="Arial Black"/>
            </a:endParaRPr>
          </a:p>
          <a:p>
            <a:pPr marL="12065" marR="5080" algn="ctr">
              <a:lnSpc>
                <a:spcPct val="115399"/>
              </a:lnSpc>
              <a:spcBef>
                <a:spcPts val="3600"/>
              </a:spcBef>
              <a:tabLst>
                <a:tab pos="2454910" algn="l"/>
                <a:tab pos="8574405" algn="l"/>
              </a:tabLst>
            </a:pPr>
            <a:r>
              <a:rPr sz="2600" spc="114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25" dirty="0">
                <a:solidFill>
                  <a:srgbClr val="FFFFFF"/>
                </a:solidFill>
                <a:latin typeface="Calibri"/>
                <a:cs typeface="Calibri"/>
              </a:rPr>
              <a:t>read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80" dirty="0">
                <a:solidFill>
                  <a:srgbClr val="FFFFFF"/>
                </a:solidFill>
                <a:latin typeface="Calibri"/>
                <a:cs typeface="Calibri"/>
              </a:rPr>
              <a:t>child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Calibri"/>
                <a:cs typeface="Calibri"/>
              </a:rPr>
              <a:t>every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day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25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14" dirty="0">
                <a:solidFill>
                  <a:srgbClr val="FFFFFF"/>
                </a:solidFill>
                <a:latin typeface="Calibri"/>
                <a:cs typeface="Calibri"/>
              </a:rPr>
              <a:t>them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6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Calibri"/>
                <a:cs typeface="Calibri"/>
              </a:rPr>
              <a:t>log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45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2600" spc="70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Calibri"/>
                <a:cs typeface="Calibri"/>
              </a:rPr>
              <a:t>read.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	Just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65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minutes </a:t>
            </a:r>
            <a:r>
              <a:rPr sz="2600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day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8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65" dirty="0">
                <a:solidFill>
                  <a:srgbClr val="FFFFFF"/>
                </a:solidFill>
                <a:latin typeface="Calibri"/>
                <a:cs typeface="Calibri"/>
              </a:rPr>
              <a:t>60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45" dirty="0">
                <a:solidFill>
                  <a:srgbClr val="FFFFFF"/>
                </a:solidFill>
                <a:latin typeface="Calibri"/>
                <a:cs typeface="Calibri"/>
              </a:rPr>
              <a:t>hours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35" dirty="0">
                <a:solidFill>
                  <a:srgbClr val="FFFFFF"/>
                </a:solidFill>
                <a:latin typeface="Calibri"/>
                <a:cs typeface="Calibri"/>
              </a:rPr>
              <a:t>year.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600" spc="12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6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75" dirty="0">
                <a:solidFill>
                  <a:srgbClr val="FFFFFF"/>
                </a:solidFill>
                <a:latin typeface="Calibri"/>
                <a:cs typeface="Calibri"/>
              </a:rPr>
              <a:t>benefits </a:t>
            </a:r>
            <a:r>
              <a:rPr sz="2600" spc="6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2600" spc="80" dirty="0">
                <a:solidFill>
                  <a:srgbClr val="FFFFFF"/>
                </a:solidFill>
                <a:latin typeface="Calibri"/>
                <a:cs typeface="Calibri"/>
              </a:rPr>
              <a:t>child</a:t>
            </a:r>
            <a:r>
              <a:rPr sz="26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libri"/>
                <a:cs typeface="Calibri"/>
              </a:rPr>
              <a:t>huge!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5"/>
              </a:spcBef>
            </a:pP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Children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5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10" dirty="0">
                <a:solidFill>
                  <a:srgbClr val="FFFFFF"/>
                </a:solidFill>
                <a:latin typeface="Calibri"/>
                <a:cs typeface="Calibri"/>
              </a:rPr>
              <a:t>rewarded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6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95" dirty="0">
                <a:solidFill>
                  <a:srgbClr val="FFFFFF"/>
                </a:solidFill>
                <a:latin typeface="Calibri"/>
                <a:cs typeface="Calibri"/>
              </a:rPr>
              <a:t>regular</a:t>
            </a:r>
            <a:r>
              <a:rPr sz="26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5" dirty="0">
                <a:solidFill>
                  <a:srgbClr val="FFFFFF"/>
                </a:solidFill>
                <a:latin typeface="Calibri"/>
                <a:cs typeface="Calibri"/>
              </a:rPr>
              <a:t>reading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5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6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100" dirty="0">
                <a:solidFill>
                  <a:srgbClr val="FFFFFF"/>
                </a:solidFill>
                <a:latin typeface="Calibri"/>
                <a:cs typeface="Calibri"/>
              </a:rPr>
              <a:t>home.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4352" y="126609"/>
            <a:ext cx="13545071" cy="99493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000" y="2531187"/>
            <a:ext cx="17048480" cy="7449820"/>
          </a:xfrm>
          <a:custGeom>
            <a:avLst/>
            <a:gdLst/>
            <a:ahLst/>
            <a:cxnLst/>
            <a:rect l="l" t="t" r="r" b="b"/>
            <a:pathLst>
              <a:path w="17048480" h="7449820">
                <a:moveTo>
                  <a:pt x="16876767" y="7449650"/>
                </a:moveTo>
                <a:lnTo>
                  <a:pt x="171450" y="7449650"/>
                </a:lnTo>
                <a:lnTo>
                  <a:pt x="125871" y="7443525"/>
                </a:lnTo>
                <a:lnTo>
                  <a:pt x="84915" y="7426242"/>
                </a:lnTo>
                <a:lnTo>
                  <a:pt x="50216" y="7399433"/>
                </a:lnTo>
                <a:lnTo>
                  <a:pt x="23407" y="7364734"/>
                </a:lnTo>
                <a:lnTo>
                  <a:pt x="6124" y="7323778"/>
                </a:lnTo>
                <a:lnTo>
                  <a:pt x="0" y="7278200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876767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1" y="50216"/>
                </a:lnTo>
                <a:lnTo>
                  <a:pt x="17024809" y="84915"/>
                </a:lnTo>
                <a:lnTo>
                  <a:pt x="17042093" y="125871"/>
                </a:lnTo>
                <a:lnTo>
                  <a:pt x="17048217" y="171450"/>
                </a:lnTo>
                <a:lnTo>
                  <a:pt x="17048217" y="7278200"/>
                </a:lnTo>
                <a:lnTo>
                  <a:pt x="17042093" y="7323778"/>
                </a:lnTo>
                <a:lnTo>
                  <a:pt x="17024809" y="7364734"/>
                </a:lnTo>
                <a:lnTo>
                  <a:pt x="16998001" y="7399433"/>
                </a:lnTo>
                <a:lnTo>
                  <a:pt x="16963301" y="7426242"/>
                </a:lnTo>
                <a:lnTo>
                  <a:pt x="16922345" y="7443525"/>
                </a:lnTo>
                <a:lnTo>
                  <a:pt x="16876767" y="7449650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9041" y="471528"/>
            <a:ext cx="11918315" cy="1654810"/>
          </a:xfrm>
          <a:custGeom>
            <a:avLst/>
            <a:gdLst/>
            <a:ahLst/>
            <a:cxnLst/>
            <a:rect l="l" t="t" r="r" b="b"/>
            <a:pathLst>
              <a:path w="11918315" h="1654810">
                <a:moveTo>
                  <a:pt x="11746641" y="1654568"/>
                </a:moveTo>
                <a:lnTo>
                  <a:pt x="171449" y="1654568"/>
                </a:lnTo>
                <a:lnTo>
                  <a:pt x="125871" y="1648444"/>
                </a:lnTo>
                <a:lnTo>
                  <a:pt x="84915" y="1631160"/>
                </a:lnTo>
                <a:lnTo>
                  <a:pt x="50216" y="1604352"/>
                </a:lnTo>
                <a:lnTo>
                  <a:pt x="23407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1746641" y="0"/>
                </a:lnTo>
                <a:lnTo>
                  <a:pt x="11792219" y="6124"/>
                </a:lnTo>
                <a:lnTo>
                  <a:pt x="11833175" y="23407"/>
                </a:lnTo>
                <a:lnTo>
                  <a:pt x="11867875" y="50216"/>
                </a:lnTo>
                <a:lnTo>
                  <a:pt x="11894683" y="84915"/>
                </a:lnTo>
                <a:lnTo>
                  <a:pt x="11911967" y="125871"/>
                </a:lnTo>
                <a:lnTo>
                  <a:pt x="11918091" y="171449"/>
                </a:lnTo>
                <a:lnTo>
                  <a:pt x="11918091" y="1483118"/>
                </a:lnTo>
                <a:lnTo>
                  <a:pt x="11911967" y="1528696"/>
                </a:lnTo>
                <a:lnTo>
                  <a:pt x="11894683" y="1569652"/>
                </a:lnTo>
                <a:lnTo>
                  <a:pt x="11867875" y="1604352"/>
                </a:lnTo>
                <a:lnTo>
                  <a:pt x="11833175" y="1631160"/>
                </a:lnTo>
                <a:lnTo>
                  <a:pt x="11792219" y="1648444"/>
                </a:lnTo>
                <a:lnTo>
                  <a:pt x="11746641" y="165456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090864" y="586611"/>
            <a:ext cx="949325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320" dirty="0"/>
              <a:t>English</a:t>
            </a:r>
            <a:r>
              <a:rPr sz="8400" spc="509" dirty="0"/>
              <a:t> </a:t>
            </a:r>
            <a:r>
              <a:rPr sz="8400" spc="200" dirty="0"/>
              <a:t>Curriculum</a:t>
            </a:r>
            <a:endParaRPr sz="8400"/>
          </a:p>
        </p:txBody>
      </p:sp>
      <p:sp>
        <p:nvSpPr>
          <p:cNvPr id="5" name="object 5"/>
          <p:cNvSpPr/>
          <p:nvPr/>
        </p:nvSpPr>
        <p:spPr>
          <a:xfrm>
            <a:off x="13161762" y="471528"/>
            <a:ext cx="4097654" cy="1654810"/>
          </a:xfrm>
          <a:custGeom>
            <a:avLst/>
            <a:gdLst/>
            <a:ahLst/>
            <a:cxnLst/>
            <a:rect l="l" t="t" r="r" b="b"/>
            <a:pathLst>
              <a:path w="4097655" h="1654810">
                <a:moveTo>
                  <a:pt x="3926087" y="1654568"/>
                </a:moveTo>
                <a:lnTo>
                  <a:pt x="171449" y="1654568"/>
                </a:lnTo>
                <a:lnTo>
                  <a:pt x="125871" y="1648444"/>
                </a:lnTo>
                <a:lnTo>
                  <a:pt x="84916" y="1631160"/>
                </a:lnTo>
                <a:lnTo>
                  <a:pt x="50216" y="1604352"/>
                </a:lnTo>
                <a:lnTo>
                  <a:pt x="23408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926087" y="0"/>
                </a:lnTo>
                <a:lnTo>
                  <a:pt x="3971665" y="6124"/>
                </a:lnTo>
                <a:lnTo>
                  <a:pt x="4012621" y="23407"/>
                </a:lnTo>
                <a:lnTo>
                  <a:pt x="4047320" y="50216"/>
                </a:lnTo>
                <a:lnTo>
                  <a:pt x="4074129" y="84915"/>
                </a:lnTo>
                <a:lnTo>
                  <a:pt x="4091412" y="125871"/>
                </a:lnTo>
                <a:lnTo>
                  <a:pt x="4097537" y="171449"/>
                </a:lnTo>
                <a:lnTo>
                  <a:pt x="4097537" y="1483118"/>
                </a:lnTo>
                <a:lnTo>
                  <a:pt x="4091412" y="1528696"/>
                </a:lnTo>
                <a:lnTo>
                  <a:pt x="4074129" y="1569652"/>
                </a:lnTo>
                <a:lnTo>
                  <a:pt x="4047320" y="1604352"/>
                </a:lnTo>
                <a:lnTo>
                  <a:pt x="4012621" y="1631160"/>
                </a:lnTo>
                <a:lnTo>
                  <a:pt x="3971665" y="1648444"/>
                </a:lnTo>
                <a:lnTo>
                  <a:pt x="3926087" y="1654568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1083" y="3635042"/>
            <a:ext cx="15697199" cy="47529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840280" y="688289"/>
            <a:ext cx="2644140" cy="11709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500" spc="360" dirty="0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7500" spc="4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7500" spc="-196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7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000" y="493486"/>
            <a:ext cx="17612360" cy="9487535"/>
            <a:chOff x="676000" y="493486"/>
            <a:chExt cx="17612360" cy="9487535"/>
          </a:xfrm>
        </p:grpSpPr>
        <p:sp>
          <p:nvSpPr>
            <p:cNvPr id="3" name="object 3"/>
            <p:cNvSpPr/>
            <p:nvPr/>
          </p:nvSpPr>
          <p:spPr>
            <a:xfrm>
              <a:off x="676000" y="493486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49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5"/>
                  </a:lnTo>
                  <a:lnTo>
                    <a:pt x="23407" y="9402435"/>
                  </a:lnTo>
                  <a:lnTo>
                    <a:pt x="6124" y="9361480"/>
                  </a:lnTo>
                  <a:lnTo>
                    <a:pt x="0" y="9315901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2" y="125871"/>
                  </a:lnTo>
                  <a:lnTo>
                    <a:pt x="17047584" y="166739"/>
                  </a:lnTo>
                  <a:lnTo>
                    <a:pt x="17047584" y="9320612"/>
                  </a:lnTo>
                  <a:lnTo>
                    <a:pt x="17042092" y="9361480"/>
                  </a:lnTo>
                  <a:lnTo>
                    <a:pt x="17024809" y="9402435"/>
                  </a:lnTo>
                  <a:lnTo>
                    <a:pt x="16998000" y="9437135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3645" y="809936"/>
              <a:ext cx="15184354" cy="866774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239390" y="1250867"/>
            <a:ext cx="4122420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5900"/>
              </a:lnSpc>
              <a:spcBef>
                <a:spcPts val="95"/>
              </a:spcBef>
            </a:pPr>
            <a:r>
              <a:rPr sz="3450" spc="170" dirty="0">
                <a:solidFill>
                  <a:srgbClr val="FAC175"/>
                </a:solidFill>
              </a:rPr>
              <a:t>This</a:t>
            </a:r>
            <a:r>
              <a:rPr sz="3450" spc="210" dirty="0">
                <a:solidFill>
                  <a:srgbClr val="FAC175"/>
                </a:solidFill>
              </a:rPr>
              <a:t> </a:t>
            </a:r>
            <a:r>
              <a:rPr sz="3450" spc="180" dirty="0">
                <a:solidFill>
                  <a:srgbClr val="FAC175"/>
                </a:solidFill>
              </a:rPr>
              <a:t>is</a:t>
            </a:r>
            <a:r>
              <a:rPr sz="3450" spc="215" dirty="0">
                <a:solidFill>
                  <a:srgbClr val="FAC175"/>
                </a:solidFill>
              </a:rPr>
              <a:t> </a:t>
            </a:r>
            <a:r>
              <a:rPr sz="3450" spc="170" dirty="0">
                <a:solidFill>
                  <a:srgbClr val="FAC175"/>
                </a:solidFill>
              </a:rPr>
              <a:t>what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105" dirty="0">
                <a:solidFill>
                  <a:srgbClr val="FAC175"/>
                </a:solidFill>
              </a:rPr>
              <a:t>the </a:t>
            </a:r>
            <a:r>
              <a:rPr sz="3450" spc="135" dirty="0">
                <a:solidFill>
                  <a:srgbClr val="FAC175"/>
                </a:solidFill>
              </a:rPr>
              <a:t>journey</a:t>
            </a:r>
            <a:r>
              <a:rPr sz="3450" spc="229" dirty="0">
                <a:solidFill>
                  <a:srgbClr val="FAC175"/>
                </a:solidFill>
              </a:rPr>
              <a:t> </a:t>
            </a:r>
            <a:r>
              <a:rPr sz="3450" spc="140" dirty="0">
                <a:solidFill>
                  <a:srgbClr val="FAC175"/>
                </a:solidFill>
              </a:rPr>
              <a:t>through</a:t>
            </a:r>
            <a:r>
              <a:rPr sz="3450" spc="229" dirty="0">
                <a:solidFill>
                  <a:srgbClr val="FAC175"/>
                </a:solidFill>
              </a:rPr>
              <a:t> </a:t>
            </a:r>
            <a:r>
              <a:rPr sz="3450" spc="270" dirty="0">
                <a:solidFill>
                  <a:srgbClr val="FAC175"/>
                </a:solidFill>
              </a:rPr>
              <a:t>a </a:t>
            </a:r>
            <a:r>
              <a:rPr sz="3450" spc="195" dirty="0">
                <a:solidFill>
                  <a:srgbClr val="FAC175"/>
                </a:solidFill>
              </a:rPr>
              <a:t>high</a:t>
            </a:r>
            <a:r>
              <a:rPr sz="3450" spc="210" dirty="0">
                <a:solidFill>
                  <a:srgbClr val="FAC175"/>
                </a:solidFill>
              </a:rPr>
              <a:t> </a:t>
            </a:r>
            <a:r>
              <a:rPr sz="3450" spc="150" dirty="0">
                <a:solidFill>
                  <a:srgbClr val="FAC175"/>
                </a:solidFill>
              </a:rPr>
              <a:t>quality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105" dirty="0">
                <a:solidFill>
                  <a:srgbClr val="FAC175"/>
                </a:solidFill>
              </a:rPr>
              <a:t>unit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35" dirty="0">
                <a:solidFill>
                  <a:srgbClr val="FAC175"/>
                </a:solidFill>
              </a:rPr>
              <a:t>of </a:t>
            </a:r>
            <a:r>
              <a:rPr sz="3450" spc="80" dirty="0">
                <a:solidFill>
                  <a:srgbClr val="FAC175"/>
                </a:solidFill>
              </a:rPr>
              <a:t>writing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155" dirty="0">
                <a:solidFill>
                  <a:srgbClr val="FAC175"/>
                </a:solidFill>
              </a:rPr>
              <a:t>looks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130" dirty="0">
                <a:solidFill>
                  <a:srgbClr val="FAC175"/>
                </a:solidFill>
              </a:rPr>
              <a:t>like</a:t>
            </a:r>
            <a:r>
              <a:rPr sz="3450" spc="220" dirty="0">
                <a:solidFill>
                  <a:srgbClr val="FAC175"/>
                </a:solidFill>
              </a:rPr>
              <a:t> </a:t>
            </a:r>
            <a:r>
              <a:rPr sz="3450" spc="120" dirty="0">
                <a:solidFill>
                  <a:srgbClr val="FAC175"/>
                </a:solidFill>
              </a:rPr>
              <a:t>at </a:t>
            </a:r>
            <a:r>
              <a:rPr sz="3450" spc="100" dirty="0">
                <a:solidFill>
                  <a:srgbClr val="FAC175"/>
                </a:solidFill>
              </a:rPr>
              <a:t>Thorndown</a:t>
            </a:r>
            <a:endParaRPr sz="345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Webside13 067 | Burwell Hous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222203"/>
            <a:ext cx="7629524" cy="7839074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314" rIns="0" bIns="0" rtlCol="0">
            <a:spAutoFit/>
          </a:bodyPr>
          <a:lstStyle/>
          <a:p>
            <a:pPr marL="8539480">
              <a:lnSpc>
                <a:spcPct val="100000"/>
              </a:lnSpc>
              <a:spcBef>
                <a:spcPts val="110"/>
              </a:spcBef>
            </a:pPr>
            <a:r>
              <a:rPr dirty="0"/>
              <a:t>VISITORS</a:t>
            </a:r>
            <a:r>
              <a:rPr spc="125" dirty="0"/>
              <a:t> </a:t>
            </a:r>
            <a:r>
              <a:rPr spc="-395" dirty="0"/>
              <a:t>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66384" y="2746451"/>
            <a:ext cx="6289675" cy="3968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6599"/>
              </a:lnSpc>
              <a:spcBef>
                <a:spcPts val="95"/>
              </a:spcBef>
            </a:pPr>
            <a:r>
              <a:rPr sz="3700" spc="320" dirty="0">
                <a:solidFill>
                  <a:srgbClr val="CC9423"/>
                </a:solidFill>
                <a:latin typeface="Cambria"/>
                <a:cs typeface="Cambria"/>
              </a:rPr>
              <a:t>As</a:t>
            </a:r>
            <a:r>
              <a:rPr sz="3700" spc="22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75" dirty="0">
                <a:solidFill>
                  <a:srgbClr val="CC9423"/>
                </a:solidFill>
                <a:latin typeface="Cambria"/>
                <a:cs typeface="Cambria"/>
              </a:rPr>
              <a:t>part</a:t>
            </a:r>
            <a:r>
              <a:rPr sz="3700" spc="229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50" dirty="0">
                <a:solidFill>
                  <a:srgbClr val="CC9423"/>
                </a:solidFill>
                <a:latin typeface="Cambria"/>
                <a:cs typeface="Cambria"/>
              </a:rPr>
              <a:t>of</a:t>
            </a:r>
            <a:r>
              <a:rPr sz="3700" spc="229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65" dirty="0">
                <a:solidFill>
                  <a:srgbClr val="CC9423"/>
                </a:solidFill>
                <a:latin typeface="Cambria"/>
                <a:cs typeface="Cambria"/>
              </a:rPr>
              <a:t>our</a:t>
            </a:r>
            <a:r>
              <a:rPr sz="3700" spc="22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75" dirty="0">
                <a:solidFill>
                  <a:srgbClr val="CC9423"/>
                </a:solidFill>
                <a:latin typeface="Cambria"/>
                <a:cs typeface="Cambria"/>
              </a:rPr>
              <a:t>opportunity </a:t>
            </a:r>
            <a:r>
              <a:rPr sz="3700" spc="170" dirty="0">
                <a:solidFill>
                  <a:srgbClr val="CC9423"/>
                </a:solidFill>
                <a:latin typeface="Cambria"/>
                <a:cs typeface="Cambria"/>
              </a:rPr>
              <a:t>value,</a:t>
            </a:r>
            <a:r>
              <a:rPr sz="3700" spc="23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130" dirty="0">
                <a:solidFill>
                  <a:srgbClr val="CC9423"/>
                </a:solidFill>
                <a:latin typeface="Cambria"/>
                <a:cs typeface="Cambria"/>
              </a:rPr>
              <a:t>the</a:t>
            </a:r>
            <a:r>
              <a:rPr sz="3700" spc="24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135" dirty="0">
                <a:solidFill>
                  <a:srgbClr val="CC9423"/>
                </a:solidFill>
                <a:latin typeface="Cambria"/>
                <a:cs typeface="Cambria"/>
              </a:rPr>
              <a:t>currciulum</a:t>
            </a:r>
            <a:r>
              <a:rPr sz="3700" spc="24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50" dirty="0">
                <a:solidFill>
                  <a:srgbClr val="CC9423"/>
                </a:solidFill>
                <a:latin typeface="Cambria"/>
                <a:cs typeface="Cambria"/>
              </a:rPr>
              <a:t>will</a:t>
            </a:r>
            <a:r>
              <a:rPr sz="3700" spc="24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120" dirty="0">
                <a:solidFill>
                  <a:srgbClr val="CC9423"/>
                </a:solidFill>
                <a:latin typeface="Cambria"/>
                <a:cs typeface="Cambria"/>
              </a:rPr>
              <a:t>be </a:t>
            </a:r>
            <a:r>
              <a:rPr sz="3700" spc="155" dirty="0">
                <a:solidFill>
                  <a:srgbClr val="CC9423"/>
                </a:solidFill>
                <a:latin typeface="Cambria"/>
                <a:cs typeface="Cambria"/>
              </a:rPr>
              <a:t>enriched</a:t>
            </a:r>
            <a:r>
              <a:rPr sz="3700" spc="23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85" dirty="0">
                <a:solidFill>
                  <a:srgbClr val="CC9423"/>
                </a:solidFill>
                <a:latin typeface="Cambria"/>
                <a:cs typeface="Cambria"/>
              </a:rPr>
              <a:t>with</a:t>
            </a:r>
            <a:r>
              <a:rPr sz="3700" spc="24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140" dirty="0">
                <a:solidFill>
                  <a:srgbClr val="CC9423"/>
                </a:solidFill>
                <a:latin typeface="Cambria"/>
                <a:cs typeface="Cambria"/>
              </a:rPr>
              <a:t>visitors</a:t>
            </a:r>
            <a:r>
              <a:rPr sz="3700" spc="24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30" dirty="0">
                <a:solidFill>
                  <a:srgbClr val="CC9423"/>
                </a:solidFill>
                <a:latin typeface="Cambria"/>
                <a:cs typeface="Cambria"/>
              </a:rPr>
              <a:t>into </a:t>
            </a:r>
            <a:r>
              <a:rPr sz="3700" spc="110" dirty="0">
                <a:solidFill>
                  <a:srgbClr val="CC9423"/>
                </a:solidFill>
                <a:latin typeface="Cambria"/>
                <a:cs typeface="Cambria"/>
              </a:rPr>
              <a:t>school.</a:t>
            </a:r>
            <a:endParaRPr sz="37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75"/>
              </a:spcBef>
            </a:pPr>
            <a:endParaRPr sz="37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3700" spc="70" dirty="0">
                <a:solidFill>
                  <a:srgbClr val="CC9423"/>
                </a:solidFill>
                <a:latin typeface="Cambria"/>
                <a:cs typeface="Cambria"/>
              </a:rPr>
              <a:t>History</a:t>
            </a:r>
            <a:r>
              <a:rPr sz="3700" spc="17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dirty="0">
                <a:solidFill>
                  <a:srgbClr val="CC9423"/>
                </a:solidFill>
                <a:latin typeface="Cambria"/>
                <a:cs typeface="Cambria"/>
              </a:rPr>
              <a:t>Off</a:t>
            </a:r>
            <a:r>
              <a:rPr sz="3700" spc="17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130" dirty="0">
                <a:solidFill>
                  <a:srgbClr val="CC9423"/>
                </a:solidFill>
                <a:latin typeface="Cambria"/>
                <a:cs typeface="Cambria"/>
              </a:rPr>
              <a:t>the</a:t>
            </a:r>
            <a:r>
              <a:rPr sz="3700" spc="17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215" dirty="0">
                <a:solidFill>
                  <a:srgbClr val="CC9423"/>
                </a:solidFill>
                <a:latin typeface="Cambria"/>
                <a:cs typeface="Cambria"/>
              </a:rPr>
              <a:t>Page</a:t>
            </a:r>
            <a:r>
              <a:rPr sz="3700" spc="170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390" dirty="0">
                <a:solidFill>
                  <a:srgbClr val="CC9423"/>
                </a:solidFill>
                <a:latin typeface="Cambria"/>
                <a:cs typeface="Cambria"/>
              </a:rPr>
              <a:t>-</a:t>
            </a:r>
            <a:r>
              <a:rPr sz="3700" spc="175" dirty="0">
                <a:solidFill>
                  <a:srgbClr val="CC9423"/>
                </a:solidFill>
                <a:latin typeface="Cambria"/>
                <a:cs typeface="Cambria"/>
              </a:rPr>
              <a:t> </a:t>
            </a:r>
            <a:r>
              <a:rPr sz="3700" spc="204" dirty="0">
                <a:solidFill>
                  <a:srgbClr val="CC9423"/>
                </a:solidFill>
                <a:latin typeface="Cambria"/>
                <a:cs typeface="Cambria"/>
              </a:rPr>
              <a:t>Toys</a:t>
            </a:r>
            <a:endParaRPr sz="37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227" y="2686828"/>
            <a:ext cx="8620124" cy="491489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314" rIns="0" bIns="0" rtlCol="0">
            <a:spAutoFit/>
          </a:bodyPr>
          <a:lstStyle/>
          <a:p>
            <a:pPr marL="8677275">
              <a:lnSpc>
                <a:spcPct val="100000"/>
              </a:lnSpc>
              <a:spcBef>
                <a:spcPts val="110"/>
              </a:spcBef>
            </a:pPr>
            <a:r>
              <a:rPr spc="130" dirty="0"/>
              <a:t>VISITS</a:t>
            </a:r>
            <a:r>
              <a:rPr spc="480" dirty="0"/>
              <a:t> </a:t>
            </a:r>
            <a:r>
              <a:rPr spc="-365" dirty="0"/>
              <a:t>OUT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19640" y="3107048"/>
            <a:ext cx="6583045" cy="284480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4000" spc="175" dirty="0">
                <a:solidFill>
                  <a:srgbClr val="FAC175"/>
                </a:solidFill>
                <a:latin typeface="Cambria"/>
                <a:cs typeface="Cambria"/>
              </a:rPr>
              <a:t>Walk</a:t>
            </a:r>
            <a:r>
              <a:rPr sz="4000" spc="2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dirty="0">
                <a:solidFill>
                  <a:srgbClr val="FAC175"/>
                </a:solidFill>
                <a:latin typeface="Cambria"/>
                <a:cs typeface="Cambria"/>
              </a:rPr>
              <a:t>to</a:t>
            </a:r>
            <a:r>
              <a:rPr sz="4000" spc="2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135" dirty="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4000" spc="24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165" dirty="0">
                <a:solidFill>
                  <a:srgbClr val="FAC175"/>
                </a:solidFill>
                <a:latin typeface="Cambria"/>
                <a:cs typeface="Cambria"/>
              </a:rPr>
              <a:t>Church</a:t>
            </a:r>
            <a:r>
              <a:rPr sz="4000" spc="235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110" dirty="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4000" spc="24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-25" dirty="0">
                <a:solidFill>
                  <a:srgbClr val="FAC175"/>
                </a:solidFill>
                <a:latin typeface="Cambria"/>
                <a:cs typeface="Cambria"/>
              </a:rPr>
              <a:t>St.</a:t>
            </a:r>
            <a:endParaRPr sz="4000">
              <a:latin typeface="Cambria"/>
              <a:cs typeface="Cambria"/>
            </a:endParaRPr>
          </a:p>
          <a:p>
            <a:pPr marR="134620" algn="ctr">
              <a:lnSpc>
                <a:spcPct val="100000"/>
              </a:lnSpc>
              <a:spcBef>
                <a:spcPts val="750"/>
              </a:spcBef>
            </a:pPr>
            <a:r>
              <a:rPr sz="4000" spc="200" dirty="0">
                <a:solidFill>
                  <a:srgbClr val="FAC175"/>
                </a:solidFill>
                <a:latin typeface="Cambria"/>
                <a:cs typeface="Cambria"/>
              </a:rPr>
              <a:t>Ives</a:t>
            </a:r>
            <a:endParaRPr sz="4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10"/>
              </a:spcBef>
            </a:pPr>
            <a:endParaRPr sz="4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sz="4000" spc="110" dirty="0">
                <a:solidFill>
                  <a:srgbClr val="FAC175"/>
                </a:solidFill>
                <a:latin typeface="Cambria"/>
                <a:cs typeface="Cambria"/>
              </a:rPr>
              <a:t>Botanic</a:t>
            </a:r>
            <a:r>
              <a:rPr sz="40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85" dirty="0">
                <a:solidFill>
                  <a:srgbClr val="FAC175"/>
                </a:solidFill>
                <a:latin typeface="Cambria"/>
                <a:cs typeface="Cambria"/>
              </a:rPr>
              <a:t>Gardens,</a:t>
            </a:r>
            <a:r>
              <a:rPr sz="4000" spc="250" dirty="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4000" spc="90" dirty="0">
                <a:solidFill>
                  <a:srgbClr val="FAC175"/>
                </a:solidFill>
                <a:latin typeface="Cambria"/>
                <a:cs typeface="Cambria"/>
              </a:rPr>
              <a:t>Cambridge</a:t>
            </a:r>
            <a:endParaRPr sz="4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4406" y="2931242"/>
            <a:ext cx="4867274" cy="489584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314" rIns="0" bIns="0" rtlCol="0">
            <a:spAutoFit/>
          </a:bodyPr>
          <a:lstStyle/>
          <a:p>
            <a:pPr marL="9323705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SEESAW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889011" y="2803874"/>
            <a:ext cx="6960870" cy="5718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17780" indent="-635" algn="ctr">
              <a:lnSpc>
                <a:spcPct val="117300"/>
              </a:lnSpc>
              <a:spcBef>
                <a:spcPts val="95"/>
              </a:spcBef>
            </a:pP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50" dirty="0">
                <a:solidFill>
                  <a:srgbClr val="FBFBFB"/>
                </a:solidFill>
                <a:latin typeface="Cambria"/>
                <a:cs typeface="Cambria"/>
              </a:rPr>
              <a:t>share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50" dirty="0">
                <a:solidFill>
                  <a:srgbClr val="FBFBFB"/>
                </a:solidFill>
                <a:latin typeface="Cambria"/>
                <a:cs typeface="Cambria"/>
              </a:rPr>
              <a:t>our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05" dirty="0">
                <a:solidFill>
                  <a:srgbClr val="FBFBFB"/>
                </a:solidFill>
                <a:latin typeface="Cambria"/>
                <a:cs typeface="Cambria"/>
              </a:rPr>
              <a:t>practical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hands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on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05" dirty="0">
                <a:solidFill>
                  <a:srgbClr val="FBFBFB"/>
                </a:solidFill>
                <a:latin typeface="Cambria"/>
                <a:cs typeface="Cambria"/>
              </a:rPr>
              <a:t>learning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and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for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school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communicate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70" dirty="0">
                <a:solidFill>
                  <a:srgbClr val="FBFBFB"/>
                </a:solidFill>
                <a:latin typeface="Cambria"/>
                <a:cs typeface="Cambria"/>
              </a:rPr>
              <a:t>with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55" dirty="0">
                <a:solidFill>
                  <a:srgbClr val="FBFBFB"/>
                </a:solidFill>
                <a:latin typeface="Cambria"/>
                <a:cs typeface="Cambria"/>
              </a:rPr>
              <a:t>our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families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85" dirty="0">
                <a:solidFill>
                  <a:srgbClr val="FBFBFB"/>
                </a:solidFill>
                <a:latin typeface="Cambria"/>
                <a:cs typeface="Cambria"/>
              </a:rPr>
              <a:t>we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will</a:t>
            </a:r>
            <a:r>
              <a:rPr sz="2450" spc="204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05" dirty="0">
                <a:solidFill>
                  <a:srgbClr val="FBFBFB"/>
                </a:solidFill>
                <a:latin typeface="Cambria"/>
                <a:cs typeface="Cambria"/>
              </a:rPr>
              <a:t>continue</a:t>
            </a:r>
            <a:r>
              <a:rPr sz="2450" spc="204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20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85" dirty="0">
                <a:solidFill>
                  <a:srgbClr val="FBFBFB"/>
                </a:solidFill>
                <a:latin typeface="Cambria"/>
                <a:cs typeface="Cambria"/>
              </a:rPr>
              <a:t>use</a:t>
            </a:r>
            <a:r>
              <a:rPr sz="2450" spc="204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05" dirty="0">
                <a:solidFill>
                  <a:srgbClr val="FBFBFB"/>
                </a:solidFill>
                <a:latin typeface="Cambria"/>
                <a:cs typeface="Cambria"/>
              </a:rPr>
              <a:t>Seesaw.</a:t>
            </a:r>
            <a:endParaRPr sz="24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450">
              <a:latin typeface="Cambria"/>
              <a:cs typeface="Cambria"/>
            </a:endParaRPr>
          </a:p>
          <a:p>
            <a:pPr marL="31115" marR="23495" algn="ctr">
              <a:lnSpc>
                <a:spcPct val="117300"/>
              </a:lnSpc>
            </a:pP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If</a:t>
            </a:r>
            <a:r>
              <a:rPr sz="2450" spc="15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you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need</a:t>
            </a:r>
            <a:r>
              <a:rPr sz="2450" spc="15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speak</a:t>
            </a:r>
            <a:r>
              <a:rPr sz="2450" spc="15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your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child</a:t>
            </a:r>
            <a:r>
              <a:rPr sz="2450" b="1" i="1" spc="130" dirty="0">
                <a:solidFill>
                  <a:srgbClr val="FBFBFB"/>
                </a:solidFill>
                <a:latin typeface="Arial"/>
                <a:cs typeface="Arial"/>
              </a:rPr>
              <a:t>’</a:t>
            </a: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s</a:t>
            </a:r>
            <a:r>
              <a:rPr sz="2450" spc="15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95" dirty="0">
                <a:solidFill>
                  <a:srgbClr val="FBFBFB"/>
                </a:solidFill>
                <a:latin typeface="Cambria"/>
                <a:cs typeface="Cambria"/>
              </a:rPr>
              <a:t>class </a:t>
            </a:r>
            <a:r>
              <a:rPr sz="2450" spc="114" dirty="0">
                <a:solidFill>
                  <a:srgbClr val="FBFBFB"/>
                </a:solidFill>
                <a:latin typeface="Cambria"/>
                <a:cs typeface="Cambria"/>
              </a:rPr>
              <a:t>teacher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please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4" dirty="0">
                <a:solidFill>
                  <a:srgbClr val="FBFBFB"/>
                </a:solidFill>
                <a:latin typeface="Cambria"/>
                <a:cs typeface="Cambria"/>
              </a:rPr>
              <a:t>approach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70" dirty="0">
                <a:solidFill>
                  <a:srgbClr val="FBFBFB"/>
                </a:solidFill>
                <a:latin typeface="Cambria"/>
                <a:cs typeface="Cambria"/>
              </a:rPr>
              <a:t>them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of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225" dirty="0">
                <a:solidFill>
                  <a:srgbClr val="FBFBFB"/>
                </a:solidFill>
                <a:latin typeface="Cambria"/>
                <a:cs typeface="Cambria"/>
              </a:rPr>
              <a:t>a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75" dirty="0">
                <a:solidFill>
                  <a:srgbClr val="FBFBFB"/>
                </a:solidFill>
                <a:latin typeface="Cambria"/>
                <a:cs typeface="Cambria"/>
              </a:rPr>
              <a:t>morning</a:t>
            </a:r>
            <a:r>
              <a:rPr sz="2450" spc="18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65" dirty="0">
                <a:solidFill>
                  <a:srgbClr val="FBFBFB"/>
                </a:solidFill>
                <a:latin typeface="Cambria"/>
                <a:cs typeface="Cambria"/>
              </a:rPr>
              <a:t>on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the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4" dirty="0">
                <a:solidFill>
                  <a:srgbClr val="FBFBFB"/>
                </a:solidFill>
                <a:latin typeface="Cambria"/>
                <a:cs typeface="Cambria"/>
              </a:rPr>
              <a:t>classroom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door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or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75" dirty="0">
                <a:solidFill>
                  <a:srgbClr val="FBFBFB"/>
                </a:solidFill>
                <a:latin typeface="Cambria"/>
                <a:cs typeface="Cambria"/>
              </a:rPr>
              <a:t>email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the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school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office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-25" dirty="0">
                <a:solidFill>
                  <a:srgbClr val="FBFBFB"/>
                </a:solidFill>
                <a:latin typeface="Cambria"/>
                <a:cs typeface="Cambria"/>
              </a:rPr>
              <a:t>to 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arrange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an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45" dirty="0">
                <a:solidFill>
                  <a:srgbClr val="FBFBFB"/>
                </a:solidFill>
                <a:latin typeface="Cambria"/>
                <a:cs typeface="Cambria"/>
              </a:rPr>
              <a:t>appointment.</a:t>
            </a:r>
            <a:endParaRPr sz="24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450">
              <a:latin typeface="Cambria"/>
              <a:cs typeface="Cambria"/>
            </a:endParaRPr>
          </a:p>
          <a:p>
            <a:pPr marL="220345" marR="212725" algn="ctr">
              <a:lnSpc>
                <a:spcPct val="117300"/>
              </a:lnSpc>
            </a:pP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Please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85" dirty="0">
                <a:solidFill>
                  <a:srgbClr val="FBFBFB"/>
                </a:solidFill>
                <a:latin typeface="Cambria"/>
                <a:cs typeface="Cambria"/>
              </a:rPr>
              <a:t>use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the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05" dirty="0">
                <a:solidFill>
                  <a:srgbClr val="FBFBFB"/>
                </a:solidFill>
                <a:latin typeface="Cambria"/>
                <a:cs typeface="Cambria"/>
              </a:rPr>
              <a:t>code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to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activiate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your</a:t>
            </a:r>
            <a:r>
              <a:rPr sz="2450" spc="15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child</a:t>
            </a:r>
            <a:r>
              <a:rPr sz="2450" b="1" i="1" spc="120" dirty="0">
                <a:solidFill>
                  <a:srgbClr val="FBFBFB"/>
                </a:solidFill>
                <a:latin typeface="Arial"/>
                <a:cs typeface="Arial"/>
              </a:rPr>
              <a:t>’</a:t>
            </a:r>
            <a:r>
              <a:rPr sz="2450" spc="120" dirty="0">
                <a:solidFill>
                  <a:srgbClr val="FBFBFB"/>
                </a:solidFill>
                <a:latin typeface="Cambria"/>
                <a:cs typeface="Cambria"/>
              </a:rPr>
              <a:t>s </a:t>
            </a:r>
            <a:r>
              <a:rPr sz="2450" spc="114" dirty="0">
                <a:solidFill>
                  <a:srgbClr val="FBFBFB"/>
                </a:solidFill>
                <a:latin typeface="Cambria"/>
                <a:cs typeface="Cambria"/>
              </a:rPr>
              <a:t>account.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We</a:t>
            </a:r>
            <a:r>
              <a:rPr sz="2450" spc="18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will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5" dirty="0">
                <a:solidFill>
                  <a:srgbClr val="FBFBFB"/>
                </a:solidFill>
                <a:latin typeface="Cambria"/>
                <a:cs typeface="Cambria"/>
              </a:rPr>
              <a:t>be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60" dirty="0">
                <a:solidFill>
                  <a:srgbClr val="FBFBFB"/>
                </a:solidFill>
                <a:latin typeface="Cambria"/>
                <a:cs typeface="Cambria"/>
              </a:rPr>
              <a:t>using</a:t>
            </a:r>
            <a:r>
              <a:rPr sz="2450" spc="18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this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on</a:t>
            </a:r>
            <a:r>
              <a:rPr sz="2450" spc="19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4" dirty="0">
                <a:solidFill>
                  <a:srgbClr val="FBFBFB"/>
                </a:solidFill>
                <a:latin typeface="Cambria"/>
                <a:cs typeface="Cambria"/>
              </a:rPr>
              <a:t>Monday</a:t>
            </a:r>
            <a:r>
              <a:rPr sz="2450" spc="18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-25" dirty="0">
                <a:solidFill>
                  <a:srgbClr val="FBFBFB"/>
                </a:solidFill>
                <a:latin typeface="Cambria"/>
                <a:cs typeface="Cambria"/>
              </a:rPr>
              <a:t>8</a:t>
            </a:r>
            <a:r>
              <a:rPr sz="2175" spc="-37" baseline="40229" dirty="0">
                <a:solidFill>
                  <a:srgbClr val="FBFBFB"/>
                </a:solidFill>
                <a:latin typeface="Cambria"/>
                <a:cs typeface="Cambria"/>
              </a:rPr>
              <a:t>th </a:t>
            </a:r>
            <a:r>
              <a:rPr sz="2450" spc="60" dirty="0">
                <a:solidFill>
                  <a:srgbClr val="FBFBFB"/>
                </a:solidFill>
                <a:latin typeface="Cambria"/>
                <a:cs typeface="Cambria"/>
              </a:rPr>
              <a:t>September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-20" dirty="0">
                <a:solidFill>
                  <a:srgbClr val="FBFBFB"/>
                </a:solidFill>
                <a:latin typeface="Cambria"/>
                <a:cs typeface="Cambria"/>
              </a:rPr>
              <a:t>2025,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45" dirty="0">
                <a:solidFill>
                  <a:srgbClr val="FBFBFB"/>
                </a:solidFill>
                <a:latin typeface="Cambria"/>
                <a:cs typeface="Cambria"/>
              </a:rPr>
              <a:t>so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10" dirty="0">
                <a:solidFill>
                  <a:srgbClr val="FBFBFB"/>
                </a:solidFill>
                <a:latin typeface="Cambria"/>
                <a:cs typeface="Cambria"/>
              </a:rPr>
              <a:t>we</a:t>
            </a: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kindly </a:t>
            </a:r>
            <a:r>
              <a:rPr sz="2450" spc="240" dirty="0">
                <a:solidFill>
                  <a:srgbClr val="FBFBFB"/>
                </a:solidFill>
                <a:latin typeface="Cambria"/>
                <a:cs typeface="Cambria"/>
              </a:rPr>
              <a:t>ask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90" dirty="0">
                <a:solidFill>
                  <a:srgbClr val="FBFBFB"/>
                </a:solidFill>
                <a:latin typeface="Cambria"/>
                <a:cs typeface="Cambria"/>
              </a:rPr>
              <a:t>that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30" dirty="0">
                <a:solidFill>
                  <a:srgbClr val="FBFBFB"/>
                </a:solidFill>
                <a:latin typeface="Cambria"/>
                <a:cs typeface="Cambria"/>
              </a:rPr>
              <a:t>you activate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it</a:t>
            </a:r>
            <a:r>
              <a:rPr sz="2450" spc="165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75" dirty="0">
                <a:solidFill>
                  <a:srgbClr val="FBFBFB"/>
                </a:solidFill>
                <a:latin typeface="Cambria"/>
                <a:cs typeface="Cambria"/>
              </a:rPr>
              <a:t>by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125" dirty="0">
                <a:solidFill>
                  <a:srgbClr val="FBFBFB"/>
                </a:solidFill>
                <a:latin typeface="Cambria"/>
                <a:cs typeface="Cambria"/>
              </a:rPr>
              <a:t>SUnday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FBFBFB"/>
                </a:solidFill>
                <a:latin typeface="Cambria"/>
                <a:cs typeface="Cambria"/>
              </a:rPr>
              <a:t>7</a:t>
            </a:r>
            <a:r>
              <a:rPr sz="2175" baseline="40229" dirty="0">
                <a:solidFill>
                  <a:srgbClr val="FBFBFB"/>
                </a:solidFill>
                <a:latin typeface="Cambria"/>
                <a:cs typeface="Cambria"/>
              </a:rPr>
              <a:t>th</a:t>
            </a:r>
            <a:r>
              <a:rPr sz="2175" spc="585" baseline="40229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60" dirty="0">
                <a:solidFill>
                  <a:srgbClr val="FBFBFB"/>
                </a:solidFill>
                <a:latin typeface="Cambria"/>
                <a:cs typeface="Cambria"/>
              </a:rPr>
              <a:t>September</a:t>
            </a:r>
            <a:r>
              <a:rPr sz="2450" spc="170" dirty="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2450" spc="-10" dirty="0">
                <a:solidFill>
                  <a:srgbClr val="FBFBFB"/>
                </a:solidFill>
                <a:latin typeface="Cambria"/>
                <a:cs typeface="Cambria"/>
              </a:rPr>
              <a:t>2025.</a:t>
            </a:r>
            <a:endParaRPr sz="24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5242" y="578367"/>
            <a:ext cx="17282795" cy="9455150"/>
            <a:chOff x="605242" y="578367"/>
            <a:chExt cx="17282795" cy="9455150"/>
          </a:xfrm>
        </p:grpSpPr>
        <p:sp>
          <p:nvSpPr>
            <p:cNvPr id="4" name="object 4"/>
            <p:cNvSpPr/>
            <p:nvPr/>
          </p:nvSpPr>
          <p:spPr>
            <a:xfrm>
              <a:off x="605242" y="2166770"/>
              <a:ext cx="16913860" cy="7720965"/>
            </a:xfrm>
            <a:custGeom>
              <a:avLst/>
              <a:gdLst/>
              <a:ahLst/>
              <a:cxnLst/>
              <a:rect l="l" t="t" r="r" b="b"/>
              <a:pathLst>
                <a:path w="16913860" h="7720965">
                  <a:moveTo>
                    <a:pt x="16742162" y="7720405"/>
                  </a:moveTo>
                  <a:lnTo>
                    <a:pt x="171449" y="7720405"/>
                  </a:lnTo>
                  <a:lnTo>
                    <a:pt x="125871" y="7714280"/>
                  </a:lnTo>
                  <a:lnTo>
                    <a:pt x="84915" y="7696997"/>
                  </a:lnTo>
                  <a:lnTo>
                    <a:pt x="50216" y="7670188"/>
                  </a:lnTo>
                  <a:lnTo>
                    <a:pt x="23407" y="7635489"/>
                  </a:lnTo>
                  <a:lnTo>
                    <a:pt x="6124" y="7594533"/>
                  </a:lnTo>
                  <a:lnTo>
                    <a:pt x="0" y="7548955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742162" y="0"/>
                  </a:lnTo>
                  <a:lnTo>
                    <a:pt x="16787741" y="6124"/>
                  </a:lnTo>
                  <a:lnTo>
                    <a:pt x="16828696" y="23407"/>
                  </a:lnTo>
                  <a:lnTo>
                    <a:pt x="16863396" y="50216"/>
                  </a:lnTo>
                  <a:lnTo>
                    <a:pt x="16890204" y="84915"/>
                  </a:lnTo>
                  <a:lnTo>
                    <a:pt x="16907488" y="125871"/>
                  </a:lnTo>
                  <a:lnTo>
                    <a:pt x="16913612" y="171449"/>
                  </a:lnTo>
                  <a:lnTo>
                    <a:pt x="16913612" y="7548955"/>
                  </a:lnTo>
                  <a:lnTo>
                    <a:pt x="16907488" y="7594533"/>
                  </a:lnTo>
                  <a:lnTo>
                    <a:pt x="16890204" y="7635489"/>
                  </a:lnTo>
                  <a:lnTo>
                    <a:pt x="16863396" y="7670188"/>
                  </a:lnTo>
                  <a:lnTo>
                    <a:pt x="16828696" y="7696997"/>
                  </a:lnTo>
                  <a:lnTo>
                    <a:pt x="16787741" y="7714280"/>
                  </a:lnTo>
                  <a:lnTo>
                    <a:pt x="16742162" y="7720405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578367"/>
              <a:ext cx="3390899" cy="33718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68302" y="6175886"/>
              <a:ext cx="2819399" cy="3857624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8494858" y="326416"/>
            <a:ext cx="239776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400" spc="-45" dirty="0"/>
              <a:t>OPaL</a:t>
            </a:r>
            <a:endParaRPr sz="840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0604" marR="5080" indent="-635" algn="ctr">
              <a:lnSpc>
                <a:spcPct val="117400"/>
              </a:lnSpc>
              <a:spcBef>
                <a:spcPts val="95"/>
              </a:spcBef>
            </a:pPr>
            <a:r>
              <a:rPr spc="-35" dirty="0"/>
              <a:t>Our</a:t>
            </a:r>
            <a:r>
              <a:rPr spc="-204" dirty="0"/>
              <a:t> </a:t>
            </a:r>
            <a:r>
              <a:rPr spc="-215" dirty="0"/>
              <a:t>school</a:t>
            </a:r>
            <a:r>
              <a:rPr spc="-204" dirty="0"/>
              <a:t> </a:t>
            </a:r>
            <a:r>
              <a:rPr spc="-220" dirty="0"/>
              <a:t>is</a:t>
            </a:r>
            <a:r>
              <a:rPr spc="-200" dirty="0"/>
              <a:t> </a:t>
            </a:r>
            <a:r>
              <a:rPr spc="-70" dirty="0"/>
              <a:t>proud</a:t>
            </a:r>
            <a:r>
              <a:rPr spc="-204" dirty="0"/>
              <a:t> </a:t>
            </a:r>
            <a:r>
              <a:rPr spc="-95" dirty="0"/>
              <a:t>to</a:t>
            </a:r>
            <a:r>
              <a:rPr spc="-200" dirty="0"/>
              <a:t> </a:t>
            </a:r>
            <a:r>
              <a:rPr spc="-175" dirty="0"/>
              <a:t>be</a:t>
            </a:r>
            <a:r>
              <a:rPr spc="-204" dirty="0"/>
              <a:t> </a:t>
            </a:r>
            <a:r>
              <a:rPr spc="-114" dirty="0"/>
              <a:t>an</a:t>
            </a:r>
            <a:r>
              <a:rPr spc="-200" dirty="0"/>
              <a:t> </a:t>
            </a:r>
            <a:r>
              <a:rPr spc="-254" dirty="0"/>
              <a:t>OPAL</a:t>
            </a:r>
            <a:r>
              <a:rPr spc="-204" dirty="0"/>
              <a:t> </a:t>
            </a:r>
            <a:r>
              <a:rPr spc="-90" dirty="0"/>
              <a:t>(Outdoor</a:t>
            </a:r>
            <a:r>
              <a:rPr spc="-200" dirty="0"/>
              <a:t> </a:t>
            </a:r>
            <a:r>
              <a:rPr spc="-180" dirty="0"/>
              <a:t>Play</a:t>
            </a:r>
            <a:r>
              <a:rPr spc="-204" dirty="0"/>
              <a:t> </a:t>
            </a:r>
            <a:r>
              <a:rPr spc="-25" dirty="0"/>
              <a:t>and </a:t>
            </a:r>
            <a:r>
              <a:rPr spc="-150" dirty="0"/>
              <a:t>Learning)</a:t>
            </a:r>
            <a:r>
              <a:rPr spc="-215" dirty="0"/>
              <a:t> </a:t>
            </a:r>
            <a:r>
              <a:rPr spc="-200" dirty="0"/>
              <a:t>school,</a:t>
            </a:r>
            <a:r>
              <a:rPr spc="-215" dirty="0"/>
              <a:t> </a:t>
            </a:r>
            <a:r>
              <a:rPr spc="-185" dirty="0"/>
              <a:t>placing</a:t>
            </a:r>
            <a:r>
              <a:rPr spc="-210" dirty="0"/>
              <a:t> </a:t>
            </a:r>
            <a:r>
              <a:rPr spc="-125" dirty="0"/>
              <a:t>play</a:t>
            </a:r>
            <a:r>
              <a:rPr spc="-215" dirty="0"/>
              <a:t> </a:t>
            </a:r>
            <a:r>
              <a:rPr spc="-114" dirty="0"/>
              <a:t>at</a:t>
            </a:r>
            <a:r>
              <a:rPr spc="-210" dirty="0"/>
              <a:t> </a:t>
            </a:r>
            <a:r>
              <a:rPr spc="-95" dirty="0"/>
              <a:t>the</a:t>
            </a:r>
            <a:r>
              <a:rPr spc="-215" dirty="0"/>
              <a:t> </a:t>
            </a:r>
            <a:r>
              <a:rPr spc="-160" dirty="0"/>
              <a:t>centre</a:t>
            </a:r>
            <a:r>
              <a:rPr spc="-210" dirty="0"/>
              <a:t> </a:t>
            </a:r>
            <a:r>
              <a:rPr spc="-90" dirty="0"/>
              <a:t>of</a:t>
            </a:r>
            <a:r>
              <a:rPr spc="-215" dirty="0"/>
              <a:t> </a:t>
            </a:r>
            <a:r>
              <a:rPr spc="-125" dirty="0"/>
              <a:t>break</a:t>
            </a:r>
            <a:r>
              <a:rPr spc="-215" dirty="0"/>
              <a:t> </a:t>
            </a:r>
            <a:r>
              <a:rPr spc="-25" dirty="0"/>
              <a:t>and </a:t>
            </a:r>
            <a:r>
              <a:rPr spc="-145" dirty="0"/>
              <a:t>lunchtimes.</a:t>
            </a:r>
            <a:r>
              <a:rPr spc="-190" dirty="0"/>
              <a:t> </a:t>
            </a:r>
            <a:r>
              <a:rPr spc="-180" dirty="0"/>
              <a:t>Play</a:t>
            </a:r>
            <a:r>
              <a:rPr spc="-190" dirty="0"/>
              <a:t> </a:t>
            </a:r>
            <a:r>
              <a:rPr spc="-135" dirty="0"/>
              <a:t>supports</a:t>
            </a:r>
            <a:r>
              <a:rPr spc="-190" dirty="0"/>
              <a:t> </a:t>
            </a:r>
            <a:r>
              <a:rPr spc="-160" dirty="0"/>
              <a:t>children’s</a:t>
            </a:r>
            <a:r>
              <a:rPr spc="-190" dirty="0"/>
              <a:t> </a:t>
            </a:r>
            <a:r>
              <a:rPr spc="-215" dirty="0"/>
              <a:t>social,</a:t>
            </a:r>
            <a:r>
              <a:rPr spc="-190" dirty="0"/>
              <a:t> </a:t>
            </a:r>
            <a:r>
              <a:rPr spc="-114" dirty="0"/>
              <a:t>emotional,</a:t>
            </a:r>
            <a:r>
              <a:rPr spc="-190" dirty="0"/>
              <a:t> </a:t>
            </a:r>
            <a:r>
              <a:rPr spc="-25" dirty="0"/>
              <a:t>and </a:t>
            </a:r>
            <a:r>
              <a:rPr spc="-185" dirty="0"/>
              <a:t>physical</a:t>
            </a:r>
            <a:r>
              <a:rPr spc="-195" dirty="0"/>
              <a:t> </a:t>
            </a:r>
            <a:r>
              <a:rPr spc="-130" dirty="0"/>
              <a:t>development</a:t>
            </a:r>
            <a:r>
              <a:rPr spc="-180" dirty="0"/>
              <a:t> </a:t>
            </a:r>
            <a:r>
              <a:rPr spc="-140" dirty="0"/>
              <a:t>while</a:t>
            </a:r>
            <a:r>
              <a:rPr spc="-180" dirty="0"/>
              <a:t> </a:t>
            </a:r>
            <a:r>
              <a:rPr spc="-110" dirty="0"/>
              <a:t>building</a:t>
            </a:r>
            <a:r>
              <a:rPr spc="-180" dirty="0"/>
              <a:t> </a:t>
            </a:r>
            <a:r>
              <a:rPr spc="-140" dirty="0"/>
              <a:t>creativity,</a:t>
            </a:r>
            <a:r>
              <a:rPr spc="-180" dirty="0"/>
              <a:t> </a:t>
            </a:r>
            <a:r>
              <a:rPr spc="-50" dirty="0"/>
              <a:t>resilience, </a:t>
            </a:r>
            <a:r>
              <a:rPr spc="-114" dirty="0"/>
              <a:t>and</a:t>
            </a:r>
            <a:r>
              <a:rPr spc="-200" dirty="0"/>
              <a:t> </a:t>
            </a:r>
            <a:r>
              <a:rPr spc="-100" dirty="0"/>
              <a:t>problem-</a:t>
            </a:r>
            <a:r>
              <a:rPr spc="-165" dirty="0"/>
              <a:t>solving</a:t>
            </a:r>
            <a:r>
              <a:rPr spc="-195" dirty="0"/>
              <a:t> </a:t>
            </a:r>
            <a:r>
              <a:rPr spc="-180" dirty="0"/>
              <a:t>skills.</a:t>
            </a:r>
            <a:r>
              <a:rPr spc="-195" dirty="0"/>
              <a:t> </a:t>
            </a:r>
            <a:r>
              <a:rPr spc="-125" dirty="0"/>
              <a:t>Children</a:t>
            </a:r>
            <a:r>
              <a:rPr spc="-195" dirty="0"/>
              <a:t> </a:t>
            </a:r>
            <a:r>
              <a:rPr spc="-135" dirty="0"/>
              <a:t>are</a:t>
            </a:r>
            <a:r>
              <a:rPr spc="-195" dirty="0"/>
              <a:t> </a:t>
            </a:r>
            <a:r>
              <a:rPr spc="-110" dirty="0"/>
              <a:t>free</a:t>
            </a:r>
            <a:r>
              <a:rPr spc="-195" dirty="0"/>
              <a:t> </a:t>
            </a:r>
            <a:r>
              <a:rPr spc="-95" dirty="0"/>
              <a:t>to</a:t>
            </a:r>
            <a:r>
              <a:rPr spc="-195" dirty="0"/>
              <a:t> </a:t>
            </a:r>
            <a:r>
              <a:rPr spc="-229" dirty="0"/>
              <a:t>choose</a:t>
            </a:r>
            <a:r>
              <a:rPr spc="-200" dirty="0"/>
              <a:t> </a:t>
            </a:r>
            <a:r>
              <a:rPr spc="-25" dirty="0"/>
              <a:t>how </a:t>
            </a:r>
            <a:r>
              <a:rPr spc="-114" dirty="0"/>
              <a:t>and</a:t>
            </a:r>
            <a:r>
              <a:rPr spc="-210" dirty="0"/>
              <a:t> </a:t>
            </a:r>
            <a:r>
              <a:rPr spc="-145" dirty="0"/>
              <a:t>where</a:t>
            </a:r>
            <a:r>
              <a:rPr spc="-210" dirty="0"/>
              <a:t> </a:t>
            </a:r>
            <a:r>
              <a:rPr spc="-95" dirty="0"/>
              <a:t>to</a:t>
            </a:r>
            <a:r>
              <a:rPr spc="-210" dirty="0"/>
              <a:t> </a:t>
            </a:r>
            <a:r>
              <a:rPr spc="-130" dirty="0"/>
              <a:t>play,</a:t>
            </a:r>
            <a:r>
              <a:rPr spc="-210" dirty="0"/>
              <a:t> </a:t>
            </a:r>
            <a:r>
              <a:rPr spc="-110" dirty="0"/>
              <a:t>with</a:t>
            </a:r>
            <a:r>
              <a:rPr spc="-210" dirty="0"/>
              <a:t> </a:t>
            </a:r>
            <a:r>
              <a:rPr spc="-345" dirty="0"/>
              <a:t>access</a:t>
            </a:r>
            <a:r>
              <a:rPr spc="-210" dirty="0"/>
              <a:t> </a:t>
            </a:r>
            <a:r>
              <a:rPr spc="-95" dirty="0"/>
              <a:t>to</a:t>
            </a:r>
            <a:r>
              <a:rPr spc="-210" dirty="0"/>
              <a:t> </a:t>
            </a:r>
            <a:r>
              <a:rPr spc="-195" dirty="0"/>
              <a:t>a</a:t>
            </a:r>
            <a:r>
              <a:rPr spc="-210" dirty="0"/>
              <a:t> </a:t>
            </a:r>
            <a:r>
              <a:rPr spc="-180" dirty="0"/>
              <a:t>wide</a:t>
            </a:r>
            <a:r>
              <a:rPr spc="-210" dirty="0"/>
              <a:t> </a:t>
            </a:r>
            <a:r>
              <a:rPr spc="-145" dirty="0"/>
              <a:t>range</a:t>
            </a:r>
            <a:r>
              <a:rPr spc="-210" dirty="0"/>
              <a:t> </a:t>
            </a:r>
            <a:r>
              <a:rPr spc="-90" dirty="0"/>
              <a:t>of</a:t>
            </a:r>
            <a:r>
              <a:rPr spc="-210" dirty="0"/>
              <a:t> </a:t>
            </a:r>
            <a:r>
              <a:rPr spc="-25" dirty="0"/>
              <a:t>equipment </a:t>
            </a:r>
            <a:r>
              <a:rPr spc="-114" dirty="0"/>
              <a:t>and</a:t>
            </a:r>
            <a:r>
              <a:rPr spc="-190" dirty="0"/>
              <a:t> </a:t>
            </a:r>
            <a:r>
              <a:rPr spc="-180" dirty="0"/>
              <a:t>dedicated</a:t>
            </a:r>
            <a:r>
              <a:rPr spc="-190" dirty="0"/>
              <a:t> </a:t>
            </a:r>
            <a:r>
              <a:rPr spc="-10" dirty="0"/>
              <a:t>zones.</a:t>
            </a:r>
          </a:p>
          <a:p>
            <a:pPr marL="12065" marR="3189605" indent="-635" algn="ctr">
              <a:lnSpc>
                <a:spcPct val="117800"/>
              </a:lnSpc>
              <a:spcBef>
                <a:spcPts val="2265"/>
              </a:spcBef>
            </a:pPr>
            <a:r>
              <a:rPr sz="2900" spc="-100" dirty="0">
                <a:latin typeface="Verdana"/>
                <a:cs typeface="Verdana"/>
              </a:rPr>
              <a:t>To</a:t>
            </a:r>
            <a:r>
              <a:rPr sz="2900" spc="-229" dirty="0">
                <a:latin typeface="Verdana"/>
                <a:cs typeface="Verdana"/>
              </a:rPr>
              <a:t> </a:t>
            </a:r>
            <a:r>
              <a:rPr sz="2900" spc="-80" dirty="0">
                <a:latin typeface="Verdana"/>
                <a:cs typeface="Verdana"/>
              </a:rPr>
              <a:t>ensure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95" dirty="0">
                <a:latin typeface="Verdana"/>
                <a:cs typeface="Verdana"/>
              </a:rPr>
              <a:t>all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70" dirty="0">
                <a:latin typeface="Verdana"/>
                <a:cs typeface="Verdana"/>
              </a:rPr>
              <a:t>children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05" dirty="0">
                <a:latin typeface="Verdana"/>
                <a:cs typeface="Verdana"/>
              </a:rPr>
              <a:t>can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35" dirty="0">
                <a:latin typeface="Verdana"/>
                <a:cs typeface="Verdana"/>
              </a:rPr>
              <a:t>take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35" dirty="0">
                <a:latin typeface="Verdana"/>
                <a:cs typeface="Verdana"/>
              </a:rPr>
              <a:t>part,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30" dirty="0">
                <a:latin typeface="Verdana"/>
                <a:cs typeface="Verdana"/>
              </a:rPr>
              <a:t>they</a:t>
            </a:r>
            <a:r>
              <a:rPr sz="2900" spc="-229" dirty="0">
                <a:latin typeface="Verdana"/>
                <a:cs typeface="Verdana"/>
              </a:rPr>
              <a:t> </a:t>
            </a:r>
            <a:r>
              <a:rPr sz="2900" spc="-105" dirty="0">
                <a:latin typeface="Verdana"/>
                <a:cs typeface="Verdana"/>
              </a:rPr>
              <a:t>must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90" dirty="0">
                <a:latin typeface="Verdana"/>
                <a:cs typeface="Verdana"/>
              </a:rPr>
              <a:t>come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70" dirty="0">
                <a:latin typeface="Verdana"/>
                <a:cs typeface="Verdana"/>
              </a:rPr>
              <a:t>prepared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40" dirty="0">
                <a:latin typeface="Verdana"/>
                <a:cs typeface="Verdana"/>
              </a:rPr>
              <a:t>for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25" dirty="0">
                <a:latin typeface="Verdana"/>
                <a:cs typeface="Verdana"/>
              </a:rPr>
              <a:t>all </a:t>
            </a:r>
            <a:r>
              <a:rPr sz="2900" spc="-120" dirty="0">
                <a:latin typeface="Verdana"/>
                <a:cs typeface="Verdana"/>
              </a:rPr>
              <a:t>weather.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45" dirty="0">
                <a:latin typeface="Verdana"/>
                <a:cs typeface="Verdana"/>
              </a:rPr>
              <a:t>A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90" dirty="0">
                <a:latin typeface="Verdana"/>
                <a:cs typeface="Verdana"/>
              </a:rPr>
              <a:t>coat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60" dirty="0">
                <a:latin typeface="Verdana"/>
                <a:cs typeface="Verdana"/>
              </a:rPr>
              <a:t>should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60" dirty="0">
                <a:latin typeface="Verdana"/>
                <a:cs typeface="Verdana"/>
              </a:rPr>
              <a:t>be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80" dirty="0">
                <a:latin typeface="Verdana"/>
                <a:cs typeface="Verdana"/>
              </a:rPr>
              <a:t>brought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155" dirty="0">
                <a:latin typeface="Verdana"/>
                <a:cs typeface="Verdana"/>
              </a:rPr>
              <a:t>every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135" dirty="0">
                <a:latin typeface="Verdana"/>
                <a:cs typeface="Verdana"/>
              </a:rPr>
              <a:t>day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70" dirty="0">
                <a:latin typeface="Verdana"/>
                <a:cs typeface="Verdana"/>
              </a:rPr>
              <a:t>and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90" dirty="0">
                <a:latin typeface="Verdana"/>
                <a:cs typeface="Verdana"/>
              </a:rPr>
              <a:t>wellington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60" dirty="0">
                <a:latin typeface="Verdana"/>
                <a:cs typeface="Verdana"/>
              </a:rPr>
              <a:t>boots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20" dirty="0">
                <a:latin typeface="Verdana"/>
                <a:cs typeface="Verdana"/>
              </a:rPr>
              <a:t>will </a:t>
            </a:r>
            <a:r>
              <a:rPr sz="2900" spc="-60" dirty="0">
                <a:latin typeface="Verdana"/>
                <a:cs typeface="Verdana"/>
              </a:rPr>
              <a:t>be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65" dirty="0">
                <a:latin typeface="Verdana"/>
                <a:cs typeface="Verdana"/>
              </a:rPr>
              <a:t>needed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130" dirty="0">
                <a:latin typeface="Verdana"/>
                <a:cs typeface="Verdana"/>
              </a:rPr>
              <a:t>as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85" dirty="0">
                <a:latin typeface="Verdana"/>
                <a:cs typeface="Verdana"/>
              </a:rPr>
              <a:t>the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100" dirty="0">
                <a:latin typeface="Verdana"/>
                <a:cs typeface="Verdana"/>
              </a:rPr>
              <a:t>seasons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114" dirty="0">
                <a:latin typeface="Verdana"/>
                <a:cs typeface="Verdana"/>
              </a:rPr>
              <a:t>change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220" dirty="0">
                <a:latin typeface="Verdana"/>
                <a:cs typeface="Verdana"/>
              </a:rPr>
              <a:t>(we </a:t>
            </a:r>
            <a:r>
              <a:rPr sz="2900" spc="-85" dirty="0">
                <a:latin typeface="Verdana"/>
                <a:cs typeface="Verdana"/>
              </a:rPr>
              <a:t>will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80" dirty="0">
                <a:latin typeface="Verdana"/>
                <a:cs typeface="Verdana"/>
              </a:rPr>
              <a:t>provide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75" dirty="0">
                <a:latin typeface="Verdana"/>
                <a:cs typeface="Verdana"/>
              </a:rPr>
              <a:t>more</a:t>
            </a:r>
            <a:r>
              <a:rPr sz="2900" spc="-220" dirty="0">
                <a:latin typeface="Verdana"/>
                <a:cs typeface="Verdana"/>
              </a:rPr>
              <a:t> </a:t>
            </a:r>
            <a:r>
              <a:rPr sz="2900" spc="-70" dirty="0">
                <a:latin typeface="Verdana"/>
                <a:cs typeface="Verdana"/>
              </a:rPr>
              <a:t>information</a:t>
            </a:r>
            <a:r>
              <a:rPr sz="2900" spc="-225" dirty="0">
                <a:latin typeface="Verdana"/>
                <a:cs typeface="Verdana"/>
              </a:rPr>
              <a:t> </a:t>
            </a:r>
            <a:r>
              <a:rPr sz="2900" spc="-25" dirty="0">
                <a:latin typeface="Verdana"/>
                <a:cs typeface="Verdana"/>
              </a:rPr>
              <a:t>on </a:t>
            </a:r>
            <a:r>
              <a:rPr sz="2900" spc="-165" dirty="0">
                <a:latin typeface="Verdana"/>
                <a:cs typeface="Verdana"/>
              </a:rPr>
              <a:t>this)</a:t>
            </a:r>
            <a:r>
              <a:rPr sz="2900" spc="-235" dirty="0">
                <a:latin typeface="Verdana"/>
                <a:cs typeface="Verdana"/>
              </a:rPr>
              <a:t> </a:t>
            </a:r>
            <a:r>
              <a:rPr sz="2900" spc="-70" dirty="0">
                <a:latin typeface="Verdana"/>
                <a:cs typeface="Verdana"/>
              </a:rPr>
              <a:t>so</a:t>
            </a:r>
            <a:r>
              <a:rPr sz="2900" spc="-229" dirty="0">
                <a:latin typeface="Verdana"/>
                <a:cs typeface="Verdana"/>
              </a:rPr>
              <a:t> </a:t>
            </a:r>
            <a:r>
              <a:rPr sz="2900" spc="-100" dirty="0">
                <a:latin typeface="Verdana"/>
                <a:cs typeface="Verdana"/>
              </a:rPr>
              <a:t>that</a:t>
            </a:r>
            <a:r>
              <a:rPr sz="2900" spc="-235" dirty="0">
                <a:latin typeface="Verdana"/>
                <a:cs typeface="Verdana"/>
              </a:rPr>
              <a:t> </a:t>
            </a:r>
            <a:r>
              <a:rPr sz="2900" spc="-95" dirty="0">
                <a:latin typeface="Verdana"/>
                <a:cs typeface="Verdana"/>
              </a:rPr>
              <a:t>all</a:t>
            </a:r>
            <a:r>
              <a:rPr sz="2900" spc="-229" dirty="0">
                <a:latin typeface="Verdana"/>
                <a:cs typeface="Verdana"/>
              </a:rPr>
              <a:t> </a:t>
            </a:r>
            <a:r>
              <a:rPr sz="2900" spc="-110" dirty="0">
                <a:latin typeface="Verdana"/>
                <a:cs typeface="Verdana"/>
              </a:rPr>
              <a:t>areas</a:t>
            </a:r>
            <a:r>
              <a:rPr sz="2900" spc="-229" dirty="0">
                <a:latin typeface="Verdana"/>
                <a:cs typeface="Verdana"/>
              </a:rPr>
              <a:t> </a:t>
            </a:r>
            <a:r>
              <a:rPr sz="2900" spc="-90" dirty="0">
                <a:latin typeface="Verdana"/>
                <a:cs typeface="Verdana"/>
              </a:rPr>
              <a:t>remain</a:t>
            </a:r>
            <a:r>
              <a:rPr sz="2900" spc="-235" dirty="0">
                <a:latin typeface="Verdana"/>
                <a:cs typeface="Verdana"/>
              </a:rPr>
              <a:t> </a:t>
            </a:r>
            <a:r>
              <a:rPr sz="2900" spc="-10" dirty="0">
                <a:latin typeface="Verdana"/>
                <a:cs typeface="Verdana"/>
              </a:rPr>
              <a:t>accessible.</a:t>
            </a:r>
            <a:endParaRPr sz="2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2900">
              <a:latin typeface="Verdana"/>
              <a:cs typeface="Verdana"/>
            </a:endParaRPr>
          </a:p>
          <a:p>
            <a:pPr marR="3176905" algn="ctr">
              <a:lnSpc>
                <a:spcPct val="100000"/>
              </a:lnSpc>
            </a:pPr>
            <a:r>
              <a:rPr sz="2250" i="1" dirty="0">
                <a:latin typeface="Arial"/>
                <a:cs typeface="Arial"/>
              </a:rPr>
              <a:t>If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providing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these</a:t>
            </a:r>
            <a:r>
              <a:rPr sz="2250" i="1" spc="3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items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is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difficult,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spc="-30" dirty="0">
                <a:latin typeface="Arial"/>
                <a:cs typeface="Arial"/>
              </a:rPr>
              <a:t>please</a:t>
            </a:r>
            <a:r>
              <a:rPr sz="2250" i="1" spc="30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contact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the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dirty="0">
                <a:latin typeface="Arial"/>
                <a:cs typeface="Arial"/>
              </a:rPr>
              <a:t>school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spc="80" dirty="0">
                <a:latin typeface="Arial"/>
                <a:cs typeface="Arial"/>
              </a:rPr>
              <a:t>for</a:t>
            </a:r>
            <a:r>
              <a:rPr sz="2250" i="1" spc="25" dirty="0">
                <a:latin typeface="Arial"/>
                <a:cs typeface="Arial"/>
              </a:rPr>
              <a:t> </a:t>
            </a:r>
            <a:r>
              <a:rPr sz="2250" i="1" spc="-10" dirty="0">
                <a:latin typeface="Arial"/>
                <a:cs typeface="Arial"/>
              </a:rPr>
              <a:t>support.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96226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94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6226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7C3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63075" y="972086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70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49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70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1083905"/>
            <a:ext cx="3947773" cy="39477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699" y="5255319"/>
            <a:ext cx="3947773" cy="39477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9239" y="1473669"/>
            <a:ext cx="2505074" cy="311467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96295" y="6099236"/>
            <a:ext cx="3350895" cy="2396490"/>
            <a:chOff x="5496295" y="6099236"/>
            <a:chExt cx="3350895" cy="23964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96295" y="6099236"/>
              <a:ext cx="3350638" cy="23964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54558" y="6104655"/>
              <a:ext cx="2847975" cy="197485"/>
            </a:xfrm>
            <a:custGeom>
              <a:avLst/>
              <a:gdLst/>
              <a:ahLst/>
              <a:cxnLst/>
              <a:rect l="l" t="t" r="r" b="b"/>
              <a:pathLst>
                <a:path w="2847975" h="197485">
                  <a:moveTo>
                    <a:pt x="1417346" y="116388"/>
                  </a:moveTo>
                  <a:lnTo>
                    <a:pt x="1407312" y="110196"/>
                  </a:lnTo>
                  <a:lnTo>
                    <a:pt x="1407035" y="105581"/>
                  </a:lnTo>
                  <a:lnTo>
                    <a:pt x="1406986" y="104378"/>
                  </a:lnTo>
                  <a:lnTo>
                    <a:pt x="1406873" y="101632"/>
                  </a:lnTo>
                  <a:lnTo>
                    <a:pt x="1405922" y="90288"/>
                  </a:lnTo>
                  <a:lnTo>
                    <a:pt x="1410497" y="83877"/>
                  </a:lnTo>
                  <a:lnTo>
                    <a:pt x="1419935" y="82374"/>
                  </a:lnTo>
                  <a:lnTo>
                    <a:pt x="1422273" y="82374"/>
                  </a:lnTo>
                  <a:lnTo>
                    <a:pt x="1425899" y="83122"/>
                  </a:lnTo>
                  <a:lnTo>
                    <a:pt x="1428013" y="84454"/>
                  </a:lnTo>
                  <a:lnTo>
                    <a:pt x="1428843" y="90288"/>
                  </a:lnTo>
                  <a:lnTo>
                    <a:pt x="1431542" y="94847"/>
                  </a:lnTo>
                  <a:lnTo>
                    <a:pt x="1430387" y="104378"/>
                  </a:lnTo>
                  <a:lnTo>
                    <a:pt x="1429062" y="108133"/>
                  </a:lnTo>
                  <a:lnTo>
                    <a:pt x="1422435" y="112114"/>
                  </a:lnTo>
                  <a:lnTo>
                    <a:pt x="1420246" y="114154"/>
                  </a:lnTo>
                  <a:lnTo>
                    <a:pt x="1417346" y="116388"/>
                  </a:lnTo>
                  <a:close/>
                </a:path>
                <a:path w="2847975" h="197485">
                  <a:moveTo>
                    <a:pt x="1622024" y="151654"/>
                  </a:moveTo>
                  <a:lnTo>
                    <a:pt x="1615285" y="149616"/>
                  </a:lnTo>
                  <a:lnTo>
                    <a:pt x="1608809" y="147115"/>
                  </a:lnTo>
                  <a:lnTo>
                    <a:pt x="1603171" y="143149"/>
                  </a:lnTo>
                  <a:lnTo>
                    <a:pt x="1598948" y="136719"/>
                  </a:lnTo>
                  <a:lnTo>
                    <a:pt x="1603591" y="126456"/>
                  </a:lnTo>
                  <a:lnTo>
                    <a:pt x="1607039" y="124262"/>
                  </a:lnTo>
                  <a:lnTo>
                    <a:pt x="1616478" y="124855"/>
                  </a:lnTo>
                  <a:lnTo>
                    <a:pt x="1620804" y="125993"/>
                  </a:lnTo>
                  <a:lnTo>
                    <a:pt x="1624016" y="133428"/>
                  </a:lnTo>
                  <a:lnTo>
                    <a:pt x="1625656" y="135549"/>
                  </a:lnTo>
                  <a:lnTo>
                    <a:pt x="1629447" y="141773"/>
                  </a:lnTo>
                  <a:lnTo>
                    <a:pt x="1629350" y="144260"/>
                  </a:lnTo>
                  <a:lnTo>
                    <a:pt x="1625951" y="148347"/>
                  </a:lnTo>
                  <a:lnTo>
                    <a:pt x="1625252" y="149054"/>
                  </a:lnTo>
                  <a:lnTo>
                    <a:pt x="1623780" y="150362"/>
                  </a:lnTo>
                  <a:lnTo>
                    <a:pt x="1622975" y="150923"/>
                  </a:lnTo>
                  <a:lnTo>
                    <a:pt x="1622024" y="151654"/>
                  </a:lnTo>
                  <a:close/>
                </a:path>
                <a:path w="2847975" h="197485">
                  <a:moveTo>
                    <a:pt x="1217066" y="89151"/>
                  </a:moveTo>
                  <a:lnTo>
                    <a:pt x="1213602" y="88858"/>
                  </a:lnTo>
                  <a:lnTo>
                    <a:pt x="1210618" y="83211"/>
                  </a:lnTo>
                  <a:lnTo>
                    <a:pt x="1209260" y="79814"/>
                  </a:lnTo>
                  <a:lnTo>
                    <a:pt x="1207911" y="75045"/>
                  </a:lnTo>
                  <a:lnTo>
                    <a:pt x="1208618" y="73054"/>
                  </a:lnTo>
                  <a:lnTo>
                    <a:pt x="1210968" y="69657"/>
                  </a:lnTo>
                  <a:lnTo>
                    <a:pt x="1212968" y="67837"/>
                  </a:lnTo>
                  <a:lnTo>
                    <a:pt x="1215090" y="65513"/>
                  </a:lnTo>
                  <a:lnTo>
                    <a:pt x="1224286" y="67065"/>
                  </a:lnTo>
                  <a:lnTo>
                    <a:pt x="1225075" y="69040"/>
                  </a:lnTo>
                  <a:lnTo>
                    <a:pt x="1227165" y="71640"/>
                  </a:lnTo>
                  <a:lnTo>
                    <a:pt x="1225677" y="78856"/>
                  </a:lnTo>
                  <a:lnTo>
                    <a:pt x="1223424" y="83739"/>
                  </a:lnTo>
                  <a:lnTo>
                    <a:pt x="1217066" y="89151"/>
                  </a:lnTo>
                  <a:close/>
                </a:path>
                <a:path w="2847975" h="197485">
                  <a:moveTo>
                    <a:pt x="2537285" y="182769"/>
                  </a:moveTo>
                  <a:lnTo>
                    <a:pt x="2533581" y="182548"/>
                  </a:lnTo>
                  <a:lnTo>
                    <a:pt x="2526081" y="182264"/>
                  </a:lnTo>
                  <a:lnTo>
                    <a:pt x="2526148" y="178865"/>
                  </a:lnTo>
                  <a:lnTo>
                    <a:pt x="2527841" y="175964"/>
                  </a:lnTo>
                  <a:lnTo>
                    <a:pt x="2530794" y="173049"/>
                  </a:lnTo>
                  <a:lnTo>
                    <a:pt x="2531567" y="173049"/>
                  </a:lnTo>
                  <a:lnTo>
                    <a:pt x="2532648" y="172716"/>
                  </a:lnTo>
                  <a:lnTo>
                    <a:pt x="2533396" y="173374"/>
                  </a:lnTo>
                  <a:lnTo>
                    <a:pt x="2534803" y="174024"/>
                  </a:lnTo>
                  <a:lnTo>
                    <a:pt x="2536100" y="177547"/>
                  </a:lnTo>
                  <a:lnTo>
                    <a:pt x="2537170" y="182264"/>
                  </a:lnTo>
                  <a:lnTo>
                    <a:pt x="2537285" y="182769"/>
                  </a:lnTo>
                  <a:close/>
                </a:path>
                <a:path w="2847975" h="197485">
                  <a:moveTo>
                    <a:pt x="1183494" y="14987"/>
                  </a:moveTo>
                  <a:lnTo>
                    <a:pt x="1181286" y="13519"/>
                  </a:lnTo>
                  <a:lnTo>
                    <a:pt x="1179436" y="12009"/>
                  </a:lnTo>
                  <a:lnTo>
                    <a:pt x="1177892" y="10352"/>
                  </a:lnTo>
                  <a:lnTo>
                    <a:pt x="1181184" y="10610"/>
                  </a:lnTo>
                  <a:lnTo>
                    <a:pt x="1184455" y="10788"/>
                  </a:lnTo>
                  <a:lnTo>
                    <a:pt x="1187632" y="11014"/>
                  </a:lnTo>
                  <a:lnTo>
                    <a:pt x="1186583" y="12257"/>
                  </a:lnTo>
                  <a:lnTo>
                    <a:pt x="1185291" y="13281"/>
                  </a:lnTo>
                  <a:lnTo>
                    <a:pt x="1183494" y="14987"/>
                  </a:lnTo>
                  <a:close/>
                </a:path>
                <a:path w="2847975" h="197485">
                  <a:moveTo>
                    <a:pt x="1123789" y="172878"/>
                  </a:moveTo>
                  <a:lnTo>
                    <a:pt x="1121984" y="170343"/>
                  </a:lnTo>
                  <a:lnTo>
                    <a:pt x="1118811" y="166345"/>
                  </a:lnTo>
                  <a:lnTo>
                    <a:pt x="1119040" y="164411"/>
                  </a:lnTo>
                  <a:lnTo>
                    <a:pt x="1121122" y="161267"/>
                  </a:lnTo>
                  <a:lnTo>
                    <a:pt x="1122106" y="159950"/>
                  </a:lnTo>
                  <a:lnTo>
                    <a:pt x="1122553" y="159316"/>
                  </a:lnTo>
                  <a:lnTo>
                    <a:pt x="1128698" y="159682"/>
                  </a:lnTo>
                  <a:lnTo>
                    <a:pt x="1130074" y="163290"/>
                  </a:lnTo>
                  <a:lnTo>
                    <a:pt x="1131497" y="169230"/>
                  </a:lnTo>
                  <a:lnTo>
                    <a:pt x="1129513" y="171781"/>
                  </a:lnTo>
                  <a:lnTo>
                    <a:pt x="1123789" y="172878"/>
                  </a:lnTo>
                  <a:close/>
                </a:path>
                <a:path w="2847975" h="197485">
                  <a:moveTo>
                    <a:pt x="1667126" y="95838"/>
                  </a:moveTo>
                  <a:lnTo>
                    <a:pt x="1661824" y="93856"/>
                  </a:lnTo>
                  <a:lnTo>
                    <a:pt x="1660214" y="91467"/>
                  </a:lnTo>
                  <a:lnTo>
                    <a:pt x="1660263" y="88858"/>
                  </a:lnTo>
                  <a:lnTo>
                    <a:pt x="1663727" y="84292"/>
                  </a:lnTo>
                  <a:lnTo>
                    <a:pt x="1665703" y="81773"/>
                  </a:lnTo>
                  <a:lnTo>
                    <a:pt x="1669931" y="83203"/>
                  </a:lnTo>
                  <a:lnTo>
                    <a:pt x="1672655" y="88606"/>
                  </a:lnTo>
                  <a:lnTo>
                    <a:pt x="1670045" y="93084"/>
                  </a:lnTo>
                  <a:lnTo>
                    <a:pt x="1667126" y="95838"/>
                  </a:lnTo>
                  <a:close/>
                </a:path>
                <a:path w="2847975" h="197485">
                  <a:moveTo>
                    <a:pt x="1757703" y="112919"/>
                  </a:moveTo>
                  <a:lnTo>
                    <a:pt x="1757710" y="112724"/>
                  </a:lnTo>
                  <a:lnTo>
                    <a:pt x="1757831" y="108970"/>
                  </a:lnTo>
                  <a:lnTo>
                    <a:pt x="1757882" y="107369"/>
                  </a:lnTo>
                  <a:lnTo>
                    <a:pt x="1759948" y="103054"/>
                  </a:lnTo>
                  <a:lnTo>
                    <a:pt x="1764826" y="99592"/>
                  </a:lnTo>
                  <a:lnTo>
                    <a:pt x="1766070" y="101941"/>
                  </a:lnTo>
                  <a:lnTo>
                    <a:pt x="1767493" y="104094"/>
                  </a:lnTo>
                  <a:lnTo>
                    <a:pt x="1769280" y="108970"/>
                  </a:lnTo>
                  <a:lnTo>
                    <a:pt x="1767363" y="111781"/>
                  </a:lnTo>
                  <a:lnTo>
                    <a:pt x="1762289" y="112724"/>
                  </a:lnTo>
                  <a:lnTo>
                    <a:pt x="1760096" y="112724"/>
                  </a:lnTo>
                  <a:lnTo>
                    <a:pt x="1757703" y="112919"/>
                  </a:lnTo>
                  <a:close/>
                </a:path>
                <a:path w="2847975" h="197485">
                  <a:moveTo>
                    <a:pt x="2583864" y="164915"/>
                  </a:moveTo>
                  <a:lnTo>
                    <a:pt x="2578075" y="163062"/>
                  </a:lnTo>
                  <a:lnTo>
                    <a:pt x="2582710" y="157805"/>
                  </a:lnTo>
                  <a:lnTo>
                    <a:pt x="2587784" y="157529"/>
                  </a:lnTo>
                  <a:lnTo>
                    <a:pt x="2593182" y="156432"/>
                  </a:lnTo>
                  <a:lnTo>
                    <a:pt x="2593614" y="163062"/>
                  </a:lnTo>
                  <a:lnTo>
                    <a:pt x="2593654" y="163680"/>
                  </a:lnTo>
                  <a:lnTo>
                    <a:pt x="2588466" y="164777"/>
                  </a:lnTo>
                  <a:lnTo>
                    <a:pt x="2583864" y="164915"/>
                  </a:lnTo>
                  <a:close/>
                </a:path>
                <a:path w="2847975" h="197485">
                  <a:moveTo>
                    <a:pt x="2687419" y="12850"/>
                  </a:moveTo>
                  <a:lnTo>
                    <a:pt x="2682207" y="7577"/>
                  </a:lnTo>
                  <a:lnTo>
                    <a:pt x="2682207" y="4286"/>
                  </a:lnTo>
                  <a:lnTo>
                    <a:pt x="2686769" y="312"/>
                  </a:lnTo>
                  <a:lnTo>
                    <a:pt x="2689718" y="1596"/>
                  </a:lnTo>
                  <a:lnTo>
                    <a:pt x="2690712" y="2344"/>
                  </a:lnTo>
                  <a:lnTo>
                    <a:pt x="2692298" y="6715"/>
                  </a:lnTo>
                  <a:lnTo>
                    <a:pt x="2692590" y="10144"/>
                  </a:lnTo>
                  <a:lnTo>
                    <a:pt x="2687419" y="12850"/>
                  </a:lnTo>
                  <a:close/>
                </a:path>
                <a:path w="2847975" h="197485">
                  <a:moveTo>
                    <a:pt x="2537998" y="132307"/>
                  </a:moveTo>
                  <a:lnTo>
                    <a:pt x="2532494" y="129633"/>
                  </a:lnTo>
                  <a:lnTo>
                    <a:pt x="2532494" y="123287"/>
                  </a:lnTo>
                  <a:lnTo>
                    <a:pt x="2536037" y="122214"/>
                  </a:lnTo>
                  <a:lnTo>
                    <a:pt x="2539104" y="121776"/>
                  </a:lnTo>
                  <a:lnTo>
                    <a:pt x="2542568" y="127334"/>
                  </a:lnTo>
                  <a:lnTo>
                    <a:pt x="2541755" y="129024"/>
                  </a:lnTo>
                  <a:lnTo>
                    <a:pt x="2537998" y="132307"/>
                  </a:lnTo>
                  <a:close/>
                </a:path>
                <a:path w="2847975" h="197485">
                  <a:moveTo>
                    <a:pt x="1765655" y="145942"/>
                  </a:moveTo>
                  <a:lnTo>
                    <a:pt x="1764550" y="143926"/>
                  </a:lnTo>
                  <a:lnTo>
                    <a:pt x="1763936" y="143000"/>
                  </a:lnTo>
                  <a:lnTo>
                    <a:pt x="1763818" y="142821"/>
                  </a:lnTo>
                  <a:lnTo>
                    <a:pt x="1762257" y="139165"/>
                  </a:lnTo>
                  <a:lnTo>
                    <a:pt x="1762826" y="136906"/>
                  </a:lnTo>
                  <a:lnTo>
                    <a:pt x="1766589" y="134289"/>
                  </a:lnTo>
                  <a:lnTo>
                    <a:pt x="1768436" y="134289"/>
                  </a:lnTo>
                  <a:lnTo>
                    <a:pt x="1772274" y="136434"/>
                  </a:lnTo>
                  <a:lnTo>
                    <a:pt x="1772957" y="138685"/>
                  </a:lnTo>
                  <a:lnTo>
                    <a:pt x="1770355" y="141789"/>
                  </a:lnTo>
                  <a:lnTo>
                    <a:pt x="1768794" y="143000"/>
                  </a:lnTo>
                  <a:lnTo>
                    <a:pt x="1765655" y="145942"/>
                  </a:lnTo>
                  <a:close/>
                </a:path>
                <a:path w="2847975" h="197485">
                  <a:moveTo>
                    <a:pt x="1678352" y="23146"/>
                  </a:moveTo>
                  <a:lnTo>
                    <a:pt x="1674102" y="21074"/>
                  </a:lnTo>
                  <a:lnTo>
                    <a:pt x="1674631" y="18766"/>
                  </a:lnTo>
                  <a:lnTo>
                    <a:pt x="1675338" y="14386"/>
                  </a:lnTo>
                  <a:lnTo>
                    <a:pt x="1677499" y="12753"/>
                  </a:lnTo>
                  <a:lnTo>
                    <a:pt x="1683030" y="12753"/>
                  </a:lnTo>
                  <a:lnTo>
                    <a:pt x="1682941" y="14386"/>
                  </a:lnTo>
                  <a:lnTo>
                    <a:pt x="1682867" y="15759"/>
                  </a:lnTo>
                  <a:lnTo>
                    <a:pt x="1684200" y="17758"/>
                  </a:lnTo>
                  <a:lnTo>
                    <a:pt x="1682558" y="19717"/>
                  </a:lnTo>
                  <a:lnTo>
                    <a:pt x="1680216" y="22284"/>
                  </a:lnTo>
                  <a:lnTo>
                    <a:pt x="1678352" y="23146"/>
                  </a:lnTo>
                  <a:close/>
                </a:path>
                <a:path w="2847975" h="197485">
                  <a:moveTo>
                    <a:pt x="2761524" y="26502"/>
                  </a:moveTo>
                  <a:lnTo>
                    <a:pt x="2756076" y="23950"/>
                  </a:lnTo>
                  <a:lnTo>
                    <a:pt x="2754271" y="21650"/>
                  </a:lnTo>
                  <a:lnTo>
                    <a:pt x="2755263" y="17449"/>
                  </a:lnTo>
                  <a:lnTo>
                    <a:pt x="2755826" y="16255"/>
                  </a:lnTo>
                  <a:lnTo>
                    <a:pt x="2755922" y="16052"/>
                  </a:lnTo>
                  <a:lnTo>
                    <a:pt x="2757784" y="14784"/>
                  </a:lnTo>
                  <a:lnTo>
                    <a:pt x="2760334" y="14784"/>
                  </a:lnTo>
                  <a:lnTo>
                    <a:pt x="2760890" y="15727"/>
                  </a:lnTo>
                  <a:lnTo>
                    <a:pt x="2761467" y="16255"/>
                  </a:lnTo>
                  <a:lnTo>
                    <a:pt x="2761524" y="26502"/>
                  </a:lnTo>
                  <a:close/>
                </a:path>
                <a:path w="2847975" h="197485">
                  <a:moveTo>
                    <a:pt x="1513924" y="142878"/>
                  </a:moveTo>
                  <a:lnTo>
                    <a:pt x="1511818" y="142399"/>
                  </a:lnTo>
                  <a:lnTo>
                    <a:pt x="1508842" y="136069"/>
                  </a:lnTo>
                  <a:lnTo>
                    <a:pt x="1510617" y="132867"/>
                  </a:lnTo>
                  <a:lnTo>
                    <a:pt x="1511200" y="132867"/>
                  </a:lnTo>
                  <a:lnTo>
                    <a:pt x="1515875" y="132493"/>
                  </a:lnTo>
                  <a:lnTo>
                    <a:pt x="1516851" y="132867"/>
                  </a:lnTo>
                  <a:lnTo>
                    <a:pt x="1519331" y="133290"/>
                  </a:lnTo>
                  <a:lnTo>
                    <a:pt x="1517664" y="136418"/>
                  </a:lnTo>
                  <a:lnTo>
                    <a:pt x="1516607" y="138758"/>
                  </a:lnTo>
                  <a:lnTo>
                    <a:pt x="1513924" y="142878"/>
                  </a:lnTo>
                  <a:close/>
                </a:path>
                <a:path w="2847975" h="197485">
                  <a:moveTo>
                    <a:pt x="1778470" y="178306"/>
                  </a:moveTo>
                  <a:lnTo>
                    <a:pt x="1776632" y="177510"/>
                  </a:lnTo>
                  <a:lnTo>
                    <a:pt x="1774323" y="176137"/>
                  </a:lnTo>
                  <a:lnTo>
                    <a:pt x="1773819" y="175755"/>
                  </a:lnTo>
                  <a:lnTo>
                    <a:pt x="1772811" y="175072"/>
                  </a:lnTo>
                  <a:lnTo>
                    <a:pt x="1773080" y="171643"/>
                  </a:lnTo>
                  <a:lnTo>
                    <a:pt x="1773180" y="170376"/>
                  </a:lnTo>
                  <a:lnTo>
                    <a:pt x="1773239" y="169620"/>
                  </a:lnTo>
                  <a:lnTo>
                    <a:pt x="1773347" y="168247"/>
                  </a:lnTo>
                  <a:lnTo>
                    <a:pt x="1775461" y="169149"/>
                  </a:lnTo>
                  <a:lnTo>
                    <a:pt x="1776957" y="169620"/>
                  </a:lnTo>
                  <a:lnTo>
                    <a:pt x="1780551" y="171643"/>
                  </a:lnTo>
                  <a:lnTo>
                    <a:pt x="1781169" y="173837"/>
                  </a:lnTo>
                  <a:lnTo>
                    <a:pt x="1778470" y="178306"/>
                  </a:lnTo>
                  <a:close/>
                </a:path>
                <a:path w="2847975" h="197485">
                  <a:moveTo>
                    <a:pt x="1447909" y="143228"/>
                  </a:moveTo>
                  <a:lnTo>
                    <a:pt x="1446584" y="141066"/>
                  </a:lnTo>
                  <a:lnTo>
                    <a:pt x="1444942" y="138661"/>
                  </a:lnTo>
                  <a:lnTo>
                    <a:pt x="1445763" y="137052"/>
                  </a:lnTo>
                  <a:lnTo>
                    <a:pt x="1446259" y="135882"/>
                  </a:lnTo>
                  <a:lnTo>
                    <a:pt x="1448443" y="132396"/>
                  </a:lnTo>
                  <a:lnTo>
                    <a:pt x="1450747" y="132396"/>
                  </a:lnTo>
                  <a:lnTo>
                    <a:pt x="1453439" y="137345"/>
                  </a:lnTo>
                  <a:lnTo>
                    <a:pt x="1453056" y="139823"/>
                  </a:lnTo>
                  <a:lnTo>
                    <a:pt x="1447909" y="143228"/>
                  </a:lnTo>
                  <a:close/>
                </a:path>
                <a:path w="2847975" h="197485">
                  <a:moveTo>
                    <a:pt x="2233831" y="140132"/>
                  </a:moveTo>
                  <a:lnTo>
                    <a:pt x="2232131" y="138897"/>
                  </a:lnTo>
                  <a:lnTo>
                    <a:pt x="2229668" y="136288"/>
                  </a:lnTo>
                  <a:lnTo>
                    <a:pt x="2230920" y="134785"/>
                  </a:lnTo>
                  <a:lnTo>
                    <a:pt x="2234904" y="131616"/>
                  </a:lnTo>
                  <a:lnTo>
                    <a:pt x="2236107" y="132030"/>
                  </a:lnTo>
                  <a:lnTo>
                    <a:pt x="2240587" y="136906"/>
                  </a:lnTo>
                  <a:lnTo>
                    <a:pt x="2238303" y="138230"/>
                  </a:lnTo>
                  <a:lnTo>
                    <a:pt x="2236750" y="139685"/>
                  </a:lnTo>
                  <a:lnTo>
                    <a:pt x="2233831" y="140132"/>
                  </a:lnTo>
                  <a:close/>
                </a:path>
                <a:path w="2847975" h="197485">
                  <a:moveTo>
                    <a:pt x="2777899" y="16239"/>
                  </a:moveTo>
                  <a:lnTo>
                    <a:pt x="2777885" y="11997"/>
                  </a:lnTo>
                  <a:lnTo>
                    <a:pt x="2777574" y="9454"/>
                  </a:lnTo>
                  <a:lnTo>
                    <a:pt x="2778282" y="5562"/>
                  </a:lnTo>
                  <a:lnTo>
                    <a:pt x="2781233" y="3018"/>
                  </a:lnTo>
                  <a:lnTo>
                    <a:pt x="2783071" y="3717"/>
                  </a:lnTo>
                  <a:lnTo>
                    <a:pt x="2784038" y="6959"/>
                  </a:lnTo>
                  <a:lnTo>
                    <a:pt x="2781916" y="11997"/>
                  </a:lnTo>
                  <a:lnTo>
                    <a:pt x="2777899" y="16239"/>
                  </a:lnTo>
                  <a:close/>
                </a:path>
                <a:path w="2847975" h="197485">
                  <a:moveTo>
                    <a:pt x="1942565" y="142407"/>
                  </a:moveTo>
                  <a:lnTo>
                    <a:pt x="1938111" y="141700"/>
                  </a:lnTo>
                  <a:lnTo>
                    <a:pt x="1936168" y="139343"/>
                  </a:lnTo>
                  <a:lnTo>
                    <a:pt x="1937688" y="133290"/>
                  </a:lnTo>
                  <a:lnTo>
                    <a:pt x="1940672" y="134728"/>
                  </a:lnTo>
                  <a:lnTo>
                    <a:pt x="1943900" y="135037"/>
                  </a:lnTo>
                  <a:lnTo>
                    <a:pt x="1943834" y="137003"/>
                  </a:lnTo>
                  <a:lnTo>
                    <a:pt x="1943722" y="140367"/>
                  </a:lnTo>
                  <a:lnTo>
                    <a:pt x="1942565" y="142407"/>
                  </a:lnTo>
                  <a:close/>
                </a:path>
                <a:path w="2847975" h="197485">
                  <a:moveTo>
                    <a:pt x="1768225" y="48612"/>
                  </a:moveTo>
                  <a:lnTo>
                    <a:pt x="1762940" y="45402"/>
                  </a:lnTo>
                  <a:lnTo>
                    <a:pt x="1764941" y="41494"/>
                  </a:lnTo>
                  <a:lnTo>
                    <a:pt x="1764873" y="36886"/>
                  </a:lnTo>
                  <a:lnTo>
                    <a:pt x="1770597" y="37325"/>
                  </a:lnTo>
                  <a:lnTo>
                    <a:pt x="1769835" y="39706"/>
                  </a:lnTo>
                  <a:lnTo>
                    <a:pt x="1769207" y="41274"/>
                  </a:lnTo>
                  <a:lnTo>
                    <a:pt x="1769119" y="41494"/>
                  </a:lnTo>
                  <a:lnTo>
                    <a:pt x="1768377" y="44906"/>
                  </a:lnTo>
                  <a:lnTo>
                    <a:pt x="1768404" y="46540"/>
                  </a:lnTo>
                  <a:lnTo>
                    <a:pt x="1768225" y="48612"/>
                  </a:lnTo>
                  <a:close/>
                </a:path>
                <a:path w="2847975" h="197485">
                  <a:moveTo>
                    <a:pt x="1306522" y="57461"/>
                  </a:moveTo>
                  <a:lnTo>
                    <a:pt x="1301025" y="54357"/>
                  </a:lnTo>
                  <a:lnTo>
                    <a:pt x="1300802" y="51578"/>
                  </a:lnTo>
                  <a:lnTo>
                    <a:pt x="1300781" y="51326"/>
                  </a:lnTo>
                  <a:lnTo>
                    <a:pt x="1303790" y="49254"/>
                  </a:lnTo>
                  <a:lnTo>
                    <a:pt x="1304560" y="48888"/>
                  </a:lnTo>
                  <a:lnTo>
                    <a:pt x="1308239" y="48888"/>
                  </a:lnTo>
                  <a:lnTo>
                    <a:pt x="1308498" y="50334"/>
                  </a:lnTo>
                  <a:lnTo>
                    <a:pt x="1308841" y="51326"/>
                  </a:lnTo>
                  <a:lnTo>
                    <a:pt x="1308831" y="56152"/>
                  </a:lnTo>
                  <a:lnTo>
                    <a:pt x="1306522" y="57461"/>
                  </a:lnTo>
                  <a:close/>
                </a:path>
                <a:path w="2847975" h="197485">
                  <a:moveTo>
                    <a:pt x="1367894" y="160470"/>
                  </a:moveTo>
                  <a:lnTo>
                    <a:pt x="1364609" y="160145"/>
                  </a:lnTo>
                  <a:lnTo>
                    <a:pt x="1364267" y="159568"/>
                  </a:lnTo>
                  <a:lnTo>
                    <a:pt x="1363275" y="158601"/>
                  </a:lnTo>
                  <a:lnTo>
                    <a:pt x="1363023" y="155091"/>
                  </a:lnTo>
                  <a:lnTo>
                    <a:pt x="1365105" y="152824"/>
                  </a:lnTo>
                  <a:lnTo>
                    <a:pt x="1368825" y="152824"/>
                  </a:lnTo>
                  <a:lnTo>
                    <a:pt x="1370811" y="155091"/>
                  </a:lnTo>
                  <a:lnTo>
                    <a:pt x="1370941" y="155091"/>
                  </a:lnTo>
                  <a:lnTo>
                    <a:pt x="1370271" y="158601"/>
                  </a:lnTo>
                  <a:lnTo>
                    <a:pt x="1370203" y="158959"/>
                  </a:lnTo>
                  <a:lnTo>
                    <a:pt x="1367894" y="160470"/>
                  </a:lnTo>
                  <a:close/>
                </a:path>
                <a:path w="2847975" h="197485">
                  <a:moveTo>
                    <a:pt x="1210025" y="138547"/>
                  </a:moveTo>
                  <a:lnTo>
                    <a:pt x="1208951" y="133160"/>
                  </a:lnTo>
                  <a:lnTo>
                    <a:pt x="1208445" y="130023"/>
                  </a:lnTo>
                  <a:lnTo>
                    <a:pt x="1208325" y="129284"/>
                  </a:lnTo>
                  <a:lnTo>
                    <a:pt x="1211846" y="124173"/>
                  </a:lnTo>
                  <a:lnTo>
                    <a:pt x="1213391" y="130023"/>
                  </a:lnTo>
                  <a:lnTo>
                    <a:pt x="1214155" y="133915"/>
                  </a:lnTo>
                  <a:lnTo>
                    <a:pt x="1210025" y="138547"/>
                  </a:lnTo>
                  <a:close/>
                </a:path>
                <a:path w="2847975" h="197485">
                  <a:moveTo>
                    <a:pt x="2324490" y="116778"/>
                  </a:moveTo>
                  <a:lnTo>
                    <a:pt x="2318530" y="113512"/>
                  </a:lnTo>
                  <a:lnTo>
                    <a:pt x="2320302" y="113146"/>
                  </a:lnTo>
                  <a:lnTo>
                    <a:pt x="2322148" y="112959"/>
                  </a:lnTo>
                  <a:lnTo>
                    <a:pt x="2325518" y="111732"/>
                  </a:lnTo>
                  <a:lnTo>
                    <a:pt x="2325334" y="111732"/>
                  </a:lnTo>
                  <a:lnTo>
                    <a:pt x="2326384" y="110806"/>
                  </a:lnTo>
                  <a:lnTo>
                    <a:pt x="2327859" y="109977"/>
                  </a:lnTo>
                  <a:lnTo>
                    <a:pt x="2328385" y="110205"/>
                  </a:lnTo>
                  <a:lnTo>
                    <a:pt x="2328739" y="110806"/>
                  </a:lnTo>
                  <a:lnTo>
                    <a:pt x="2329336" y="111732"/>
                  </a:lnTo>
                  <a:lnTo>
                    <a:pt x="2326766" y="116153"/>
                  </a:lnTo>
                  <a:lnTo>
                    <a:pt x="2324490" y="116778"/>
                  </a:lnTo>
                  <a:close/>
                </a:path>
                <a:path w="2847975" h="197485">
                  <a:moveTo>
                    <a:pt x="2610647" y="116047"/>
                  </a:moveTo>
                  <a:lnTo>
                    <a:pt x="2606509" y="114089"/>
                  </a:lnTo>
                  <a:lnTo>
                    <a:pt x="2605306" y="112577"/>
                  </a:lnTo>
                  <a:lnTo>
                    <a:pt x="2606533" y="109685"/>
                  </a:lnTo>
                  <a:lnTo>
                    <a:pt x="2606598" y="109530"/>
                  </a:lnTo>
                  <a:lnTo>
                    <a:pt x="2607647" y="108994"/>
                  </a:lnTo>
                  <a:lnTo>
                    <a:pt x="2608664" y="108994"/>
                  </a:lnTo>
                  <a:lnTo>
                    <a:pt x="2611070" y="109685"/>
                  </a:lnTo>
                  <a:lnTo>
                    <a:pt x="2611615" y="111952"/>
                  </a:lnTo>
                  <a:lnTo>
                    <a:pt x="2610647" y="116047"/>
                  </a:lnTo>
                  <a:close/>
                </a:path>
                <a:path w="2847975" h="197485">
                  <a:moveTo>
                    <a:pt x="2145801" y="97277"/>
                  </a:moveTo>
                  <a:lnTo>
                    <a:pt x="2145383" y="97277"/>
                  </a:lnTo>
                  <a:lnTo>
                    <a:pt x="2142716" y="91751"/>
                  </a:lnTo>
                  <a:lnTo>
                    <a:pt x="2145755" y="89720"/>
                  </a:lnTo>
                  <a:lnTo>
                    <a:pt x="2147953" y="90532"/>
                  </a:lnTo>
                  <a:lnTo>
                    <a:pt x="2149692" y="93498"/>
                  </a:lnTo>
                  <a:lnTo>
                    <a:pt x="2145801" y="97277"/>
                  </a:lnTo>
                  <a:close/>
                </a:path>
                <a:path w="2847975" h="197485">
                  <a:moveTo>
                    <a:pt x="2843141" y="44776"/>
                  </a:moveTo>
                  <a:lnTo>
                    <a:pt x="2841702" y="43541"/>
                  </a:lnTo>
                  <a:lnTo>
                    <a:pt x="2842068" y="40648"/>
                  </a:lnTo>
                  <a:lnTo>
                    <a:pt x="2843239" y="39340"/>
                  </a:lnTo>
                  <a:lnTo>
                    <a:pt x="2845743" y="38243"/>
                  </a:lnTo>
                  <a:lnTo>
                    <a:pt x="2847191" y="39340"/>
                  </a:lnTo>
                  <a:lnTo>
                    <a:pt x="2847548" y="41997"/>
                  </a:lnTo>
                  <a:lnTo>
                    <a:pt x="2846922" y="42582"/>
                  </a:lnTo>
                  <a:lnTo>
                    <a:pt x="2846069" y="44021"/>
                  </a:lnTo>
                  <a:lnTo>
                    <a:pt x="2843141" y="44776"/>
                  </a:lnTo>
                  <a:close/>
                </a:path>
                <a:path w="2847975" h="197485">
                  <a:moveTo>
                    <a:pt x="2137317" y="127017"/>
                  </a:moveTo>
                  <a:lnTo>
                    <a:pt x="2133350" y="125790"/>
                  </a:lnTo>
                  <a:lnTo>
                    <a:pt x="2133108" y="124798"/>
                  </a:lnTo>
                  <a:lnTo>
                    <a:pt x="2133009" y="124506"/>
                  </a:lnTo>
                  <a:lnTo>
                    <a:pt x="2132741" y="124051"/>
                  </a:lnTo>
                  <a:lnTo>
                    <a:pt x="2132626" y="123856"/>
                  </a:lnTo>
                  <a:lnTo>
                    <a:pt x="2133415" y="123393"/>
                  </a:lnTo>
                  <a:lnTo>
                    <a:pt x="2134016" y="122791"/>
                  </a:lnTo>
                  <a:lnTo>
                    <a:pt x="2134504" y="122791"/>
                  </a:lnTo>
                  <a:lnTo>
                    <a:pt x="2136358" y="122483"/>
                  </a:lnTo>
                  <a:lnTo>
                    <a:pt x="2138293" y="122109"/>
                  </a:lnTo>
                  <a:lnTo>
                    <a:pt x="2139887" y="124051"/>
                  </a:lnTo>
                  <a:lnTo>
                    <a:pt x="2139822" y="124506"/>
                  </a:lnTo>
                  <a:lnTo>
                    <a:pt x="2139155" y="126545"/>
                  </a:lnTo>
                  <a:lnTo>
                    <a:pt x="2137317" y="127017"/>
                  </a:lnTo>
                  <a:close/>
                </a:path>
                <a:path w="2847975" h="197485">
                  <a:moveTo>
                    <a:pt x="2602744" y="168629"/>
                  </a:moveTo>
                  <a:lnTo>
                    <a:pt x="2602634" y="167751"/>
                  </a:lnTo>
                  <a:lnTo>
                    <a:pt x="2602586" y="167377"/>
                  </a:lnTo>
                  <a:lnTo>
                    <a:pt x="2602500" y="166695"/>
                  </a:lnTo>
                  <a:lnTo>
                    <a:pt x="2601899" y="165289"/>
                  </a:lnTo>
                  <a:lnTo>
                    <a:pt x="2602118" y="164826"/>
                  </a:lnTo>
                  <a:lnTo>
                    <a:pt x="2602851" y="163469"/>
                  </a:lnTo>
                  <a:lnTo>
                    <a:pt x="2604192" y="162900"/>
                  </a:lnTo>
                  <a:lnTo>
                    <a:pt x="2606323" y="162900"/>
                  </a:lnTo>
                  <a:lnTo>
                    <a:pt x="2607159" y="163469"/>
                  </a:lnTo>
                  <a:lnTo>
                    <a:pt x="2607509" y="164826"/>
                  </a:lnTo>
                  <a:lnTo>
                    <a:pt x="2607046" y="166028"/>
                  </a:lnTo>
                  <a:lnTo>
                    <a:pt x="2605623" y="167377"/>
                  </a:lnTo>
                  <a:lnTo>
                    <a:pt x="2604419" y="167751"/>
                  </a:lnTo>
                  <a:lnTo>
                    <a:pt x="2602744" y="168629"/>
                  </a:lnTo>
                  <a:close/>
                </a:path>
                <a:path w="2847975" h="197485">
                  <a:moveTo>
                    <a:pt x="2435151" y="67593"/>
                  </a:moveTo>
                  <a:lnTo>
                    <a:pt x="2432565" y="64124"/>
                  </a:lnTo>
                  <a:lnTo>
                    <a:pt x="2432514" y="62612"/>
                  </a:lnTo>
                  <a:lnTo>
                    <a:pt x="2434403" y="61759"/>
                  </a:lnTo>
                  <a:lnTo>
                    <a:pt x="2435692" y="61759"/>
                  </a:lnTo>
                  <a:lnTo>
                    <a:pt x="2436338" y="62011"/>
                  </a:lnTo>
                  <a:lnTo>
                    <a:pt x="2438176" y="63961"/>
                  </a:lnTo>
                  <a:lnTo>
                    <a:pt x="2438206" y="65513"/>
                  </a:lnTo>
                  <a:lnTo>
                    <a:pt x="2436354" y="67016"/>
                  </a:lnTo>
                  <a:lnTo>
                    <a:pt x="2435151" y="67593"/>
                  </a:lnTo>
                  <a:close/>
                </a:path>
                <a:path w="2847975" h="197485">
                  <a:moveTo>
                    <a:pt x="1213212" y="60524"/>
                  </a:moveTo>
                  <a:lnTo>
                    <a:pt x="1212578" y="59752"/>
                  </a:lnTo>
                  <a:lnTo>
                    <a:pt x="1211643" y="59102"/>
                  </a:lnTo>
                  <a:lnTo>
                    <a:pt x="1211651" y="57656"/>
                  </a:lnTo>
                  <a:lnTo>
                    <a:pt x="1212302" y="56494"/>
                  </a:lnTo>
                  <a:lnTo>
                    <a:pt x="1213846" y="55624"/>
                  </a:lnTo>
                  <a:lnTo>
                    <a:pt x="1215456" y="55153"/>
                  </a:lnTo>
                  <a:lnTo>
                    <a:pt x="1217438" y="56494"/>
                  </a:lnTo>
                  <a:lnTo>
                    <a:pt x="1216797" y="57656"/>
                  </a:lnTo>
                  <a:lnTo>
                    <a:pt x="1216676" y="57875"/>
                  </a:lnTo>
                  <a:lnTo>
                    <a:pt x="1215098" y="59427"/>
                  </a:lnTo>
                  <a:lnTo>
                    <a:pt x="1214422" y="59752"/>
                  </a:lnTo>
                  <a:lnTo>
                    <a:pt x="1213212" y="60524"/>
                  </a:lnTo>
                  <a:close/>
                </a:path>
                <a:path w="2847975" h="197485">
                  <a:moveTo>
                    <a:pt x="2243905" y="32937"/>
                  </a:moveTo>
                  <a:lnTo>
                    <a:pt x="2241116" y="31409"/>
                  </a:lnTo>
                  <a:lnTo>
                    <a:pt x="2241189" y="30012"/>
                  </a:lnTo>
                  <a:lnTo>
                    <a:pt x="2241303" y="27737"/>
                  </a:lnTo>
                  <a:lnTo>
                    <a:pt x="2242791" y="26778"/>
                  </a:lnTo>
                  <a:lnTo>
                    <a:pt x="2245092" y="27127"/>
                  </a:lnTo>
                  <a:lnTo>
                    <a:pt x="2246377" y="28834"/>
                  </a:lnTo>
                  <a:lnTo>
                    <a:pt x="2246595" y="30012"/>
                  </a:lnTo>
                  <a:lnTo>
                    <a:pt x="2246708" y="30621"/>
                  </a:lnTo>
                  <a:lnTo>
                    <a:pt x="2243905" y="32937"/>
                  </a:lnTo>
                  <a:close/>
                </a:path>
                <a:path w="2847975" h="197485">
                  <a:moveTo>
                    <a:pt x="2243654" y="2124"/>
                  </a:moveTo>
                  <a:lnTo>
                    <a:pt x="2242092" y="2124"/>
                  </a:lnTo>
                  <a:lnTo>
                    <a:pt x="2243596" y="1564"/>
                  </a:lnTo>
                  <a:lnTo>
                    <a:pt x="2243654" y="2124"/>
                  </a:lnTo>
                  <a:close/>
                </a:path>
                <a:path w="2847975" h="197485">
                  <a:moveTo>
                    <a:pt x="2242231" y="6415"/>
                  </a:moveTo>
                  <a:lnTo>
                    <a:pt x="2240319" y="6415"/>
                  </a:lnTo>
                  <a:lnTo>
                    <a:pt x="2239132" y="5943"/>
                  </a:lnTo>
                  <a:lnTo>
                    <a:pt x="2238612" y="4790"/>
                  </a:lnTo>
                  <a:lnTo>
                    <a:pt x="2239229" y="3473"/>
                  </a:lnTo>
                  <a:lnTo>
                    <a:pt x="2240807" y="2360"/>
                  </a:lnTo>
                  <a:lnTo>
                    <a:pt x="2243679" y="2360"/>
                  </a:lnTo>
                  <a:lnTo>
                    <a:pt x="2243931" y="4790"/>
                  </a:lnTo>
                  <a:lnTo>
                    <a:pt x="2244027" y="5716"/>
                  </a:lnTo>
                  <a:lnTo>
                    <a:pt x="2243233" y="5943"/>
                  </a:lnTo>
                  <a:lnTo>
                    <a:pt x="2243083" y="5943"/>
                  </a:lnTo>
                  <a:lnTo>
                    <a:pt x="2242231" y="6415"/>
                  </a:lnTo>
                  <a:close/>
                </a:path>
                <a:path w="2847975" h="197485">
                  <a:moveTo>
                    <a:pt x="1642416" y="74183"/>
                  </a:moveTo>
                  <a:lnTo>
                    <a:pt x="1641107" y="72883"/>
                  </a:lnTo>
                  <a:lnTo>
                    <a:pt x="1641128" y="72713"/>
                  </a:lnTo>
                  <a:lnTo>
                    <a:pt x="1641245" y="71762"/>
                  </a:lnTo>
                  <a:lnTo>
                    <a:pt x="1641407" y="70722"/>
                  </a:lnTo>
                  <a:lnTo>
                    <a:pt x="1642180" y="69300"/>
                  </a:lnTo>
                  <a:lnTo>
                    <a:pt x="1644083" y="69617"/>
                  </a:lnTo>
                  <a:lnTo>
                    <a:pt x="1644762" y="69617"/>
                  </a:lnTo>
                  <a:lnTo>
                    <a:pt x="1645431" y="70722"/>
                  </a:lnTo>
                  <a:lnTo>
                    <a:pt x="1646595" y="71762"/>
                  </a:lnTo>
                  <a:lnTo>
                    <a:pt x="1645075" y="72713"/>
                  </a:lnTo>
                  <a:lnTo>
                    <a:pt x="1643953" y="73574"/>
                  </a:lnTo>
                  <a:lnTo>
                    <a:pt x="1642416" y="74183"/>
                  </a:lnTo>
                  <a:close/>
                </a:path>
                <a:path w="2847975" h="197485">
                  <a:moveTo>
                    <a:pt x="2261329" y="3392"/>
                  </a:moveTo>
                  <a:lnTo>
                    <a:pt x="2259444" y="3392"/>
                  </a:lnTo>
                  <a:lnTo>
                    <a:pt x="2258166" y="1273"/>
                  </a:lnTo>
                  <a:lnTo>
                    <a:pt x="2258764" y="0"/>
                  </a:lnTo>
                  <a:lnTo>
                    <a:pt x="2261381" y="0"/>
                  </a:lnTo>
                  <a:lnTo>
                    <a:pt x="2261618" y="924"/>
                  </a:lnTo>
                  <a:lnTo>
                    <a:pt x="2261730" y="1273"/>
                  </a:lnTo>
                  <a:lnTo>
                    <a:pt x="2261825" y="1572"/>
                  </a:lnTo>
                  <a:lnTo>
                    <a:pt x="2261882" y="2620"/>
                  </a:lnTo>
                  <a:lnTo>
                    <a:pt x="2261329" y="3392"/>
                  </a:lnTo>
                  <a:close/>
                </a:path>
                <a:path w="2847975" h="197485">
                  <a:moveTo>
                    <a:pt x="1284512" y="120004"/>
                  </a:moveTo>
                  <a:lnTo>
                    <a:pt x="1284076" y="118810"/>
                  </a:lnTo>
                  <a:lnTo>
                    <a:pt x="1283664" y="117810"/>
                  </a:lnTo>
                  <a:lnTo>
                    <a:pt x="1283365" y="116518"/>
                  </a:lnTo>
                  <a:lnTo>
                    <a:pt x="1284512" y="115811"/>
                  </a:lnTo>
                  <a:lnTo>
                    <a:pt x="1285417" y="116518"/>
                  </a:lnTo>
                  <a:lnTo>
                    <a:pt x="1286308" y="117493"/>
                  </a:lnTo>
                  <a:lnTo>
                    <a:pt x="1287609" y="118810"/>
                  </a:lnTo>
                  <a:lnTo>
                    <a:pt x="1284512" y="120004"/>
                  </a:lnTo>
                  <a:close/>
                </a:path>
                <a:path w="2847975" h="197485">
                  <a:moveTo>
                    <a:pt x="2805118" y="107913"/>
                  </a:moveTo>
                  <a:lnTo>
                    <a:pt x="2802186" y="107913"/>
                  </a:lnTo>
                  <a:lnTo>
                    <a:pt x="2803121" y="107019"/>
                  </a:lnTo>
                  <a:lnTo>
                    <a:pt x="2804002" y="107019"/>
                  </a:lnTo>
                  <a:lnTo>
                    <a:pt x="2804827" y="107751"/>
                  </a:lnTo>
                  <a:lnTo>
                    <a:pt x="2805118" y="107913"/>
                  </a:lnTo>
                  <a:close/>
                </a:path>
                <a:path w="2847975" h="197485">
                  <a:moveTo>
                    <a:pt x="2804400" y="109725"/>
                  </a:moveTo>
                  <a:lnTo>
                    <a:pt x="2803008" y="109725"/>
                  </a:lnTo>
                  <a:lnTo>
                    <a:pt x="2802552" y="108774"/>
                  </a:lnTo>
                  <a:lnTo>
                    <a:pt x="2802251" y="108059"/>
                  </a:lnTo>
                  <a:lnTo>
                    <a:pt x="2805381" y="108059"/>
                  </a:lnTo>
                  <a:lnTo>
                    <a:pt x="2806081" y="108449"/>
                  </a:lnTo>
                  <a:lnTo>
                    <a:pt x="2804861" y="109221"/>
                  </a:lnTo>
                  <a:lnTo>
                    <a:pt x="2804400" y="109725"/>
                  </a:lnTo>
                  <a:close/>
                </a:path>
                <a:path w="2847975" h="197485">
                  <a:moveTo>
                    <a:pt x="2804400" y="109725"/>
                  </a:moveTo>
                  <a:lnTo>
                    <a:pt x="2804073" y="110083"/>
                  </a:lnTo>
                  <a:lnTo>
                    <a:pt x="2804861" y="109221"/>
                  </a:lnTo>
                  <a:lnTo>
                    <a:pt x="2804400" y="109725"/>
                  </a:lnTo>
                  <a:close/>
                </a:path>
                <a:path w="2847975" h="197485">
                  <a:moveTo>
                    <a:pt x="1206024" y="47409"/>
                  </a:moveTo>
                  <a:lnTo>
                    <a:pt x="1205545" y="43777"/>
                  </a:lnTo>
                  <a:lnTo>
                    <a:pt x="1208496" y="43777"/>
                  </a:lnTo>
                  <a:lnTo>
                    <a:pt x="1206024" y="47409"/>
                  </a:lnTo>
                  <a:close/>
                </a:path>
                <a:path w="2847975" h="197485">
                  <a:moveTo>
                    <a:pt x="1088135" y="46215"/>
                  </a:moveTo>
                  <a:lnTo>
                    <a:pt x="1086484" y="45963"/>
                  </a:lnTo>
                  <a:lnTo>
                    <a:pt x="1087649" y="42769"/>
                  </a:lnTo>
                  <a:lnTo>
                    <a:pt x="1088997" y="42769"/>
                  </a:lnTo>
                  <a:lnTo>
                    <a:pt x="1088753" y="43874"/>
                  </a:lnTo>
                  <a:lnTo>
                    <a:pt x="1088582" y="45004"/>
                  </a:lnTo>
                  <a:lnTo>
                    <a:pt x="1088228" y="45963"/>
                  </a:lnTo>
                  <a:lnTo>
                    <a:pt x="1088135" y="46215"/>
                  </a:lnTo>
                  <a:close/>
                </a:path>
                <a:path w="2847975" h="197485">
                  <a:moveTo>
                    <a:pt x="1144376" y="15491"/>
                  </a:moveTo>
                  <a:lnTo>
                    <a:pt x="1143637" y="15491"/>
                  </a:lnTo>
                  <a:lnTo>
                    <a:pt x="1142994" y="14841"/>
                  </a:lnTo>
                  <a:lnTo>
                    <a:pt x="1141937" y="14069"/>
                  </a:lnTo>
                  <a:lnTo>
                    <a:pt x="1142034" y="13557"/>
                  </a:lnTo>
                  <a:lnTo>
                    <a:pt x="1142133" y="13086"/>
                  </a:lnTo>
                  <a:lnTo>
                    <a:pt x="1142181" y="12858"/>
                  </a:lnTo>
                  <a:lnTo>
                    <a:pt x="1143222" y="12338"/>
                  </a:lnTo>
                  <a:lnTo>
                    <a:pt x="1143872" y="11745"/>
                  </a:lnTo>
                  <a:lnTo>
                    <a:pt x="1144193" y="12338"/>
                  </a:lnTo>
                  <a:lnTo>
                    <a:pt x="1144799" y="13086"/>
                  </a:lnTo>
                  <a:lnTo>
                    <a:pt x="1144892" y="13557"/>
                  </a:lnTo>
                  <a:lnTo>
                    <a:pt x="1144993" y="14069"/>
                  </a:lnTo>
                  <a:lnTo>
                    <a:pt x="1145043" y="14321"/>
                  </a:lnTo>
                  <a:lnTo>
                    <a:pt x="1144653" y="14841"/>
                  </a:lnTo>
                  <a:lnTo>
                    <a:pt x="1144376" y="15491"/>
                  </a:lnTo>
                  <a:close/>
                </a:path>
                <a:path w="2847975" h="197485">
                  <a:moveTo>
                    <a:pt x="1436610" y="144698"/>
                  </a:moveTo>
                  <a:lnTo>
                    <a:pt x="1434250" y="144698"/>
                  </a:lnTo>
                  <a:lnTo>
                    <a:pt x="1434388" y="144430"/>
                  </a:lnTo>
                  <a:lnTo>
                    <a:pt x="1436908" y="144430"/>
                  </a:lnTo>
                  <a:lnTo>
                    <a:pt x="1436610" y="144698"/>
                  </a:lnTo>
                  <a:close/>
                </a:path>
                <a:path w="2847975" h="197485">
                  <a:moveTo>
                    <a:pt x="1436177" y="145088"/>
                  </a:moveTo>
                  <a:lnTo>
                    <a:pt x="1435864" y="145478"/>
                  </a:lnTo>
                  <a:lnTo>
                    <a:pt x="1436177" y="145088"/>
                  </a:lnTo>
                  <a:lnTo>
                    <a:pt x="1436610" y="144698"/>
                  </a:lnTo>
                  <a:lnTo>
                    <a:pt x="1436177" y="145088"/>
                  </a:lnTo>
                  <a:close/>
                </a:path>
                <a:path w="2847975" h="197485">
                  <a:moveTo>
                    <a:pt x="1435689" y="145698"/>
                  </a:moveTo>
                  <a:lnTo>
                    <a:pt x="1434458" y="145698"/>
                  </a:lnTo>
                  <a:lnTo>
                    <a:pt x="1434258" y="145478"/>
                  </a:lnTo>
                  <a:lnTo>
                    <a:pt x="1435864" y="145478"/>
                  </a:lnTo>
                  <a:lnTo>
                    <a:pt x="1435689" y="145698"/>
                  </a:lnTo>
                  <a:close/>
                </a:path>
                <a:path w="2847975" h="197485">
                  <a:moveTo>
                    <a:pt x="2118017" y="132713"/>
                  </a:moveTo>
                  <a:lnTo>
                    <a:pt x="2115657" y="132713"/>
                  </a:lnTo>
                  <a:lnTo>
                    <a:pt x="2115793" y="132445"/>
                  </a:lnTo>
                  <a:lnTo>
                    <a:pt x="2118314" y="132445"/>
                  </a:lnTo>
                  <a:lnTo>
                    <a:pt x="2118017" y="132713"/>
                  </a:lnTo>
                  <a:close/>
                </a:path>
                <a:path w="2847975" h="197485">
                  <a:moveTo>
                    <a:pt x="2117576" y="133111"/>
                  </a:moveTo>
                  <a:lnTo>
                    <a:pt x="2117266" y="133493"/>
                  </a:lnTo>
                  <a:lnTo>
                    <a:pt x="2117576" y="133111"/>
                  </a:lnTo>
                  <a:lnTo>
                    <a:pt x="2118017" y="132713"/>
                  </a:lnTo>
                  <a:lnTo>
                    <a:pt x="2117576" y="133111"/>
                  </a:lnTo>
                  <a:close/>
                </a:path>
                <a:path w="2847975" h="197485">
                  <a:moveTo>
                    <a:pt x="2117088" y="133712"/>
                  </a:moveTo>
                  <a:lnTo>
                    <a:pt x="2115854" y="133712"/>
                  </a:lnTo>
                  <a:lnTo>
                    <a:pt x="2115657" y="133493"/>
                  </a:lnTo>
                  <a:lnTo>
                    <a:pt x="2117266" y="133493"/>
                  </a:lnTo>
                  <a:lnTo>
                    <a:pt x="2117088" y="133712"/>
                  </a:lnTo>
                  <a:close/>
                </a:path>
                <a:path w="2847975" h="197485">
                  <a:moveTo>
                    <a:pt x="666953" y="189142"/>
                  </a:moveTo>
                  <a:lnTo>
                    <a:pt x="662293" y="189142"/>
                  </a:lnTo>
                  <a:lnTo>
                    <a:pt x="664035" y="188264"/>
                  </a:lnTo>
                  <a:lnTo>
                    <a:pt x="665718" y="188264"/>
                  </a:lnTo>
                  <a:lnTo>
                    <a:pt x="666953" y="189142"/>
                  </a:lnTo>
                  <a:close/>
                </a:path>
                <a:path w="2847975" h="197485">
                  <a:moveTo>
                    <a:pt x="305159" y="197134"/>
                  </a:moveTo>
                  <a:lnTo>
                    <a:pt x="299371" y="197134"/>
                  </a:lnTo>
                  <a:lnTo>
                    <a:pt x="297583" y="196347"/>
                  </a:lnTo>
                  <a:lnTo>
                    <a:pt x="295766" y="194854"/>
                  </a:lnTo>
                  <a:lnTo>
                    <a:pt x="294026" y="189764"/>
                  </a:lnTo>
                  <a:lnTo>
                    <a:pt x="292796" y="187277"/>
                  </a:lnTo>
                  <a:lnTo>
                    <a:pt x="291196" y="180297"/>
                  </a:lnTo>
                  <a:lnTo>
                    <a:pt x="293180" y="176592"/>
                  </a:lnTo>
                  <a:lnTo>
                    <a:pt x="296766" y="173049"/>
                  </a:lnTo>
                  <a:lnTo>
                    <a:pt x="297538" y="173049"/>
                  </a:lnTo>
                  <a:lnTo>
                    <a:pt x="298620" y="172716"/>
                  </a:lnTo>
                  <a:lnTo>
                    <a:pt x="299368" y="173374"/>
                  </a:lnTo>
                  <a:lnTo>
                    <a:pt x="300774" y="174024"/>
                  </a:lnTo>
                  <a:lnTo>
                    <a:pt x="302157" y="177778"/>
                  </a:lnTo>
                  <a:lnTo>
                    <a:pt x="304271" y="187277"/>
                  </a:lnTo>
                  <a:lnTo>
                    <a:pt x="305899" y="195787"/>
                  </a:lnTo>
                  <a:lnTo>
                    <a:pt x="305685" y="196347"/>
                  </a:lnTo>
                  <a:lnTo>
                    <a:pt x="305614" y="196534"/>
                  </a:lnTo>
                  <a:lnTo>
                    <a:pt x="305159" y="197134"/>
                  </a:lnTo>
                  <a:close/>
                </a:path>
                <a:path w="2847975" h="197485">
                  <a:moveTo>
                    <a:pt x="894572" y="94896"/>
                  </a:moveTo>
                  <a:lnTo>
                    <a:pt x="890360" y="93076"/>
                  </a:lnTo>
                  <a:lnTo>
                    <a:pt x="889043" y="91052"/>
                  </a:lnTo>
                  <a:lnTo>
                    <a:pt x="889929" y="86559"/>
                  </a:lnTo>
                  <a:lnTo>
                    <a:pt x="890018" y="86104"/>
                  </a:lnTo>
                  <a:lnTo>
                    <a:pt x="891083" y="83764"/>
                  </a:lnTo>
                  <a:lnTo>
                    <a:pt x="891970" y="81147"/>
                  </a:lnTo>
                  <a:lnTo>
                    <a:pt x="896084" y="80351"/>
                  </a:lnTo>
                  <a:lnTo>
                    <a:pt x="899060" y="80164"/>
                  </a:lnTo>
                  <a:lnTo>
                    <a:pt x="902345" y="86559"/>
                  </a:lnTo>
                  <a:lnTo>
                    <a:pt x="901157" y="90118"/>
                  </a:lnTo>
                  <a:lnTo>
                    <a:pt x="896409" y="94343"/>
                  </a:lnTo>
                  <a:lnTo>
                    <a:pt x="894572" y="94896"/>
                  </a:lnTo>
                  <a:close/>
                </a:path>
                <a:path w="2847975" h="197485">
                  <a:moveTo>
                    <a:pt x="639018" y="23154"/>
                  </a:moveTo>
                  <a:lnTo>
                    <a:pt x="635506" y="21439"/>
                  </a:lnTo>
                  <a:lnTo>
                    <a:pt x="634189" y="17970"/>
                  </a:lnTo>
                  <a:lnTo>
                    <a:pt x="635520" y="15260"/>
                  </a:lnTo>
                  <a:lnTo>
                    <a:pt x="636136" y="14293"/>
                  </a:lnTo>
                  <a:lnTo>
                    <a:pt x="636858" y="13214"/>
                  </a:lnTo>
                  <a:lnTo>
                    <a:pt x="642999" y="13214"/>
                  </a:lnTo>
                  <a:lnTo>
                    <a:pt x="643712" y="13927"/>
                  </a:lnTo>
                  <a:lnTo>
                    <a:pt x="644126" y="14293"/>
                  </a:lnTo>
                  <a:lnTo>
                    <a:pt x="646027" y="16669"/>
                  </a:lnTo>
                  <a:lnTo>
                    <a:pt x="645775" y="19359"/>
                  </a:lnTo>
                  <a:lnTo>
                    <a:pt x="642564" y="22569"/>
                  </a:lnTo>
                  <a:lnTo>
                    <a:pt x="639018" y="23154"/>
                  </a:lnTo>
                  <a:close/>
                </a:path>
                <a:path w="2847975" h="197485">
                  <a:moveTo>
                    <a:pt x="349836" y="164915"/>
                  </a:moveTo>
                  <a:lnTo>
                    <a:pt x="344047" y="163062"/>
                  </a:lnTo>
                  <a:lnTo>
                    <a:pt x="348681" y="157805"/>
                  </a:lnTo>
                  <a:lnTo>
                    <a:pt x="353755" y="157529"/>
                  </a:lnTo>
                  <a:lnTo>
                    <a:pt x="359154" y="156432"/>
                  </a:lnTo>
                  <a:lnTo>
                    <a:pt x="359585" y="163062"/>
                  </a:lnTo>
                  <a:lnTo>
                    <a:pt x="359626" y="163680"/>
                  </a:lnTo>
                  <a:lnTo>
                    <a:pt x="354438" y="164777"/>
                  </a:lnTo>
                  <a:lnTo>
                    <a:pt x="349836" y="164915"/>
                  </a:lnTo>
                  <a:close/>
                </a:path>
                <a:path w="2847975" h="197485">
                  <a:moveTo>
                    <a:pt x="303970" y="132307"/>
                  </a:moveTo>
                  <a:lnTo>
                    <a:pt x="298465" y="129633"/>
                  </a:lnTo>
                  <a:lnTo>
                    <a:pt x="298465" y="123287"/>
                  </a:lnTo>
                  <a:lnTo>
                    <a:pt x="302010" y="122214"/>
                  </a:lnTo>
                  <a:lnTo>
                    <a:pt x="305076" y="121776"/>
                  </a:lnTo>
                  <a:lnTo>
                    <a:pt x="308539" y="127334"/>
                  </a:lnTo>
                  <a:lnTo>
                    <a:pt x="307726" y="129024"/>
                  </a:lnTo>
                  <a:lnTo>
                    <a:pt x="303970" y="132307"/>
                  </a:lnTo>
                  <a:close/>
                </a:path>
                <a:path w="2847975" h="197485">
                  <a:moveTo>
                    <a:pt x="527495" y="26502"/>
                  </a:moveTo>
                  <a:lnTo>
                    <a:pt x="522239" y="24039"/>
                  </a:lnTo>
                  <a:lnTo>
                    <a:pt x="520434" y="21799"/>
                  </a:lnTo>
                  <a:lnTo>
                    <a:pt x="520980" y="18735"/>
                  </a:lnTo>
                  <a:lnTo>
                    <a:pt x="527479" y="18735"/>
                  </a:lnTo>
                  <a:lnTo>
                    <a:pt x="527495" y="26502"/>
                  </a:lnTo>
                  <a:close/>
                </a:path>
                <a:path w="2847975" h="197485">
                  <a:moveTo>
                    <a:pt x="6559" y="136906"/>
                  </a:moveTo>
                  <a:lnTo>
                    <a:pt x="5077" y="136906"/>
                  </a:lnTo>
                  <a:lnTo>
                    <a:pt x="3711" y="135866"/>
                  </a:lnTo>
                  <a:lnTo>
                    <a:pt x="0" y="132676"/>
                  </a:lnTo>
                  <a:lnTo>
                    <a:pt x="1693" y="132118"/>
                  </a:lnTo>
                  <a:lnTo>
                    <a:pt x="3211" y="133263"/>
                  </a:lnTo>
                  <a:lnTo>
                    <a:pt x="6559" y="136906"/>
                  </a:lnTo>
                  <a:close/>
                </a:path>
                <a:path w="2847975" h="197485">
                  <a:moveTo>
                    <a:pt x="5754" y="137422"/>
                  </a:moveTo>
                  <a:lnTo>
                    <a:pt x="5311" y="137085"/>
                  </a:lnTo>
                  <a:lnTo>
                    <a:pt x="6252" y="137085"/>
                  </a:lnTo>
                  <a:lnTo>
                    <a:pt x="5754" y="137422"/>
                  </a:lnTo>
                  <a:close/>
                </a:path>
                <a:path w="2847975" h="197485">
                  <a:moveTo>
                    <a:pt x="90461" y="116778"/>
                  </a:moveTo>
                  <a:lnTo>
                    <a:pt x="84502" y="113512"/>
                  </a:lnTo>
                  <a:lnTo>
                    <a:pt x="86274" y="113146"/>
                  </a:lnTo>
                  <a:lnTo>
                    <a:pt x="88120" y="112959"/>
                  </a:lnTo>
                  <a:lnTo>
                    <a:pt x="91489" y="111732"/>
                  </a:lnTo>
                  <a:lnTo>
                    <a:pt x="91306" y="111732"/>
                  </a:lnTo>
                  <a:lnTo>
                    <a:pt x="92356" y="110806"/>
                  </a:lnTo>
                  <a:lnTo>
                    <a:pt x="93830" y="109977"/>
                  </a:lnTo>
                  <a:lnTo>
                    <a:pt x="94356" y="110205"/>
                  </a:lnTo>
                  <a:lnTo>
                    <a:pt x="94710" y="110806"/>
                  </a:lnTo>
                  <a:lnTo>
                    <a:pt x="95307" y="111732"/>
                  </a:lnTo>
                  <a:lnTo>
                    <a:pt x="92738" y="116153"/>
                  </a:lnTo>
                  <a:lnTo>
                    <a:pt x="90461" y="116778"/>
                  </a:lnTo>
                  <a:close/>
                </a:path>
                <a:path w="2847975" h="197485">
                  <a:moveTo>
                    <a:pt x="376619" y="116047"/>
                  </a:moveTo>
                  <a:lnTo>
                    <a:pt x="372481" y="114089"/>
                  </a:lnTo>
                  <a:lnTo>
                    <a:pt x="371277" y="112577"/>
                  </a:lnTo>
                  <a:lnTo>
                    <a:pt x="372504" y="109685"/>
                  </a:lnTo>
                  <a:lnTo>
                    <a:pt x="372570" y="109530"/>
                  </a:lnTo>
                  <a:lnTo>
                    <a:pt x="373619" y="108994"/>
                  </a:lnTo>
                  <a:lnTo>
                    <a:pt x="374635" y="108994"/>
                  </a:lnTo>
                  <a:lnTo>
                    <a:pt x="377042" y="109685"/>
                  </a:lnTo>
                  <a:lnTo>
                    <a:pt x="377587" y="111952"/>
                  </a:lnTo>
                  <a:lnTo>
                    <a:pt x="376619" y="116047"/>
                  </a:lnTo>
                  <a:close/>
                </a:path>
                <a:path w="2847975" h="197485">
                  <a:moveTo>
                    <a:pt x="609113" y="44776"/>
                  </a:moveTo>
                  <a:lnTo>
                    <a:pt x="607674" y="43541"/>
                  </a:lnTo>
                  <a:lnTo>
                    <a:pt x="608040" y="40648"/>
                  </a:lnTo>
                  <a:lnTo>
                    <a:pt x="609212" y="39340"/>
                  </a:lnTo>
                  <a:lnTo>
                    <a:pt x="611715" y="38243"/>
                  </a:lnTo>
                  <a:lnTo>
                    <a:pt x="613162" y="39340"/>
                  </a:lnTo>
                  <a:lnTo>
                    <a:pt x="613520" y="41997"/>
                  </a:lnTo>
                  <a:lnTo>
                    <a:pt x="612894" y="42582"/>
                  </a:lnTo>
                  <a:lnTo>
                    <a:pt x="612040" y="44021"/>
                  </a:lnTo>
                  <a:lnTo>
                    <a:pt x="609113" y="44776"/>
                  </a:lnTo>
                  <a:close/>
                </a:path>
                <a:path w="2847975" h="197485">
                  <a:moveTo>
                    <a:pt x="368716" y="168629"/>
                  </a:moveTo>
                  <a:lnTo>
                    <a:pt x="368605" y="167751"/>
                  </a:lnTo>
                  <a:lnTo>
                    <a:pt x="368558" y="167377"/>
                  </a:lnTo>
                  <a:lnTo>
                    <a:pt x="368472" y="166695"/>
                  </a:lnTo>
                  <a:lnTo>
                    <a:pt x="367870" y="165289"/>
                  </a:lnTo>
                  <a:lnTo>
                    <a:pt x="368089" y="164826"/>
                  </a:lnTo>
                  <a:lnTo>
                    <a:pt x="368823" y="163469"/>
                  </a:lnTo>
                  <a:lnTo>
                    <a:pt x="370163" y="162900"/>
                  </a:lnTo>
                  <a:lnTo>
                    <a:pt x="372296" y="162900"/>
                  </a:lnTo>
                  <a:lnTo>
                    <a:pt x="373131" y="163469"/>
                  </a:lnTo>
                  <a:lnTo>
                    <a:pt x="373481" y="164826"/>
                  </a:lnTo>
                  <a:lnTo>
                    <a:pt x="373017" y="166028"/>
                  </a:lnTo>
                  <a:lnTo>
                    <a:pt x="371594" y="167377"/>
                  </a:lnTo>
                  <a:lnTo>
                    <a:pt x="370391" y="167751"/>
                  </a:lnTo>
                  <a:lnTo>
                    <a:pt x="368716" y="168629"/>
                  </a:lnTo>
                  <a:close/>
                </a:path>
                <a:path w="2847975" h="197485">
                  <a:moveTo>
                    <a:pt x="201123" y="67593"/>
                  </a:moveTo>
                  <a:lnTo>
                    <a:pt x="198537" y="64124"/>
                  </a:lnTo>
                  <a:lnTo>
                    <a:pt x="198488" y="62612"/>
                  </a:lnTo>
                  <a:lnTo>
                    <a:pt x="200374" y="61759"/>
                  </a:lnTo>
                  <a:lnTo>
                    <a:pt x="201664" y="61759"/>
                  </a:lnTo>
                  <a:lnTo>
                    <a:pt x="202310" y="62011"/>
                  </a:lnTo>
                  <a:lnTo>
                    <a:pt x="204147" y="63961"/>
                  </a:lnTo>
                  <a:lnTo>
                    <a:pt x="204180" y="65513"/>
                  </a:lnTo>
                  <a:lnTo>
                    <a:pt x="202326" y="67016"/>
                  </a:lnTo>
                  <a:lnTo>
                    <a:pt x="201123" y="67593"/>
                  </a:lnTo>
                  <a:close/>
                </a:path>
                <a:path w="2847975" h="197485">
                  <a:moveTo>
                    <a:pt x="10011" y="32827"/>
                  </a:moveTo>
                  <a:lnTo>
                    <a:pt x="7909" y="31767"/>
                  </a:lnTo>
                  <a:lnTo>
                    <a:pt x="7261" y="30296"/>
                  </a:lnTo>
                  <a:lnTo>
                    <a:pt x="11995" y="30296"/>
                  </a:lnTo>
                  <a:lnTo>
                    <a:pt x="11862" y="30928"/>
                  </a:lnTo>
                  <a:lnTo>
                    <a:pt x="11564" y="31548"/>
                  </a:lnTo>
                  <a:lnTo>
                    <a:pt x="10011" y="32827"/>
                  </a:lnTo>
                  <a:close/>
                </a:path>
                <a:path w="2847975" h="197485">
                  <a:moveTo>
                    <a:pt x="571092" y="107913"/>
                  </a:moveTo>
                  <a:lnTo>
                    <a:pt x="568158" y="107913"/>
                  </a:lnTo>
                  <a:lnTo>
                    <a:pt x="569093" y="107019"/>
                  </a:lnTo>
                  <a:lnTo>
                    <a:pt x="569973" y="107019"/>
                  </a:lnTo>
                  <a:lnTo>
                    <a:pt x="570800" y="107751"/>
                  </a:lnTo>
                  <a:lnTo>
                    <a:pt x="571092" y="107913"/>
                  </a:lnTo>
                  <a:close/>
                </a:path>
                <a:path w="2847975" h="197485">
                  <a:moveTo>
                    <a:pt x="570372" y="109725"/>
                  </a:moveTo>
                  <a:lnTo>
                    <a:pt x="568979" y="109725"/>
                  </a:lnTo>
                  <a:lnTo>
                    <a:pt x="568524" y="108774"/>
                  </a:lnTo>
                  <a:lnTo>
                    <a:pt x="568223" y="108059"/>
                  </a:lnTo>
                  <a:lnTo>
                    <a:pt x="571354" y="108059"/>
                  </a:lnTo>
                  <a:lnTo>
                    <a:pt x="572053" y="108449"/>
                  </a:lnTo>
                  <a:lnTo>
                    <a:pt x="570833" y="109221"/>
                  </a:lnTo>
                  <a:lnTo>
                    <a:pt x="570372" y="109725"/>
                  </a:lnTo>
                  <a:close/>
                </a:path>
                <a:path w="2847975" h="197485">
                  <a:moveTo>
                    <a:pt x="570372" y="109725"/>
                  </a:moveTo>
                  <a:lnTo>
                    <a:pt x="570044" y="110083"/>
                  </a:lnTo>
                  <a:lnTo>
                    <a:pt x="570833" y="109221"/>
                  </a:lnTo>
                  <a:lnTo>
                    <a:pt x="570372" y="109725"/>
                  </a:lnTo>
                  <a:close/>
                </a:path>
              </a:pathLst>
            </a:custGeom>
            <a:solidFill>
              <a:srgbClr val="795332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265437" y="1330610"/>
            <a:ext cx="4202430" cy="400875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algn="ctr">
              <a:lnSpc>
                <a:spcPts val="7740"/>
              </a:lnSpc>
              <a:spcBef>
                <a:spcPts val="705"/>
              </a:spcBef>
            </a:pPr>
            <a:r>
              <a:rPr sz="6800" spc="-695" dirty="0">
                <a:solidFill>
                  <a:srgbClr val="FFFFFF"/>
                </a:solidFill>
                <a:latin typeface="Cambria"/>
                <a:cs typeface="Cambria"/>
              </a:rPr>
              <a:t>DO</a:t>
            </a:r>
            <a:r>
              <a:rPr sz="6800" spc="40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6800" spc="-25" dirty="0">
                <a:solidFill>
                  <a:srgbClr val="FFFFFF"/>
                </a:solidFill>
                <a:latin typeface="Cambria"/>
                <a:cs typeface="Cambria"/>
              </a:rPr>
              <a:t>YOU </a:t>
            </a:r>
            <a:r>
              <a:rPr sz="6800" spc="50" dirty="0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6800" spc="40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6800" spc="170" dirty="0">
                <a:solidFill>
                  <a:srgbClr val="FFFFFF"/>
                </a:solidFill>
                <a:latin typeface="Cambria"/>
                <a:cs typeface="Cambria"/>
              </a:rPr>
              <a:t>ANY </a:t>
            </a:r>
            <a:r>
              <a:rPr sz="6800" spc="-225" dirty="0">
                <a:solidFill>
                  <a:srgbClr val="FFFFFF"/>
                </a:solidFill>
                <a:latin typeface="Cambria"/>
                <a:cs typeface="Cambria"/>
              </a:rPr>
              <a:t>QUESTIONS</a:t>
            </a:r>
            <a:endParaRPr sz="6800">
              <a:latin typeface="Cambria"/>
              <a:cs typeface="Cambria"/>
            </a:endParaRPr>
          </a:p>
          <a:p>
            <a:pPr algn="ctr">
              <a:lnSpc>
                <a:spcPts val="7540"/>
              </a:lnSpc>
            </a:pPr>
            <a:r>
              <a:rPr sz="6800" spc="465" dirty="0">
                <a:solidFill>
                  <a:srgbClr val="FFFFFF"/>
                </a:solidFill>
                <a:latin typeface="Cambria"/>
                <a:cs typeface="Cambria"/>
              </a:rPr>
              <a:t>?</a:t>
            </a:r>
            <a:endParaRPr sz="6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224B900FC31F489B4BAB18567C75D0" ma:contentTypeVersion="22" ma:contentTypeDescription="Create a new document." ma:contentTypeScope="" ma:versionID="f46bb8e2c384a59ea7df6e51bcdece6c">
  <xsd:schema xmlns:xsd="http://www.w3.org/2001/XMLSchema" xmlns:xs="http://www.w3.org/2001/XMLSchema" xmlns:p="http://schemas.microsoft.com/office/2006/metadata/properties" xmlns:ns2="bb075d0e-a1fa-433e-865a-33dc686d85d0" xmlns:ns3="08404bc9-9393-4882-8afb-94671abffef1" targetNamespace="http://schemas.microsoft.com/office/2006/metadata/properties" ma:root="true" ma:fieldsID="81ad7293ee9b6027ac7738a928de69c5" ns2:_="" ns3:_="">
    <xsd:import namespace="bb075d0e-a1fa-433e-865a-33dc686d85d0"/>
    <xsd:import namespace="08404bc9-9393-4882-8afb-94671abffe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ommittee" minOccurs="0"/>
                <xsd:element ref="ns2:Linked" minOccurs="0"/>
                <xsd:element ref="ns2:Statutory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75d0e-a1fa-433e-865a-33dc686d85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7bbf3b1-6bb4-484c-9fc7-f53a74bff5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mittee" ma:index="26" nillable="true" ma:displayName="Committee" ma:description="Ownership of policy update" ma:format="Dropdown" ma:internalName="Committee">
      <xsd:simpleType>
        <xsd:restriction base="dms:Choice">
          <xsd:enumeration value="Finance &amp; Premises"/>
          <xsd:enumeration value="FGB"/>
          <xsd:enumeration value="Learning &amp; Development"/>
          <xsd:enumeration value="Personnel &amp; Salaries"/>
        </xsd:restriction>
      </xsd:simpleType>
    </xsd:element>
    <xsd:element name="Linked" ma:index="27" nillable="true" ma:displayName="Linked" ma:default="0" ma:description="Linked on GovernorHub" ma:format="Dropdown" ma:internalName="Linked">
      <xsd:simpleType>
        <xsd:restriction base="dms:Boolean"/>
      </xsd:simpleType>
    </xsd:element>
    <xsd:element name="Statutory" ma:index="28" nillable="true" ma:displayName="Statutory" ma:format="Dropdown" ma:internalName="Statutory">
      <xsd:simpleType>
        <xsd:restriction base="dms:Choice">
          <xsd:enumeration value="Yes"/>
        </xsd:restriction>
      </xsd:simpleType>
    </xsd:element>
    <xsd:element name="Link" ma:index="29" nillable="true" ma:displayName="Link" ma:description="Linked on GovernorHub" ma:format="Dropdown" ma:internalName="Link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04bc9-9393-4882-8afb-94671abffe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1e7712-255c-4c16-b7f0-a73e3601d157}" ma:internalName="TaxCatchAll" ma:showField="CatchAllData" ma:web="08404bc9-9393-4882-8afb-94671abffe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075d0e-a1fa-433e-865a-33dc686d85d0">
      <Terms xmlns="http://schemas.microsoft.com/office/infopath/2007/PartnerControls"/>
    </lcf76f155ced4ddcb4097134ff3c332f>
    <TaxCatchAll xmlns="08404bc9-9393-4882-8afb-94671abffef1" xsi:nil="true"/>
    <Linked xmlns="bb075d0e-a1fa-433e-865a-33dc686d85d0">false</Linked>
    <Link xmlns="bb075d0e-a1fa-433e-865a-33dc686d85d0" xsi:nil="true"/>
    <Statutory xmlns="bb075d0e-a1fa-433e-865a-33dc686d85d0" xsi:nil="true"/>
    <Committee xmlns="bb075d0e-a1fa-433e-865a-33dc686d85d0" xsi:nil="true"/>
  </documentManagement>
</p:properties>
</file>

<file path=customXml/itemProps1.xml><?xml version="1.0" encoding="utf-8"?>
<ds:datastoreItem xmlns:ds="http://schemas.openxmlformats.org/officeDocument/2006/customXml" ds:itemID="{51BFD983-6221-4C25-8A72-71B8954211C1}"/>
</file>

<file path=customXml/itemProps2.xml><?xml version="1.0" encoding="utf-8"?>
<ds:datastoreItem xmlns:ds="http://schemas.openxmlformats.org/officeDocument/2006/customXml" ds:itemID="{6BD49EE8-43B9-4D4F-B3C0-F71E3C044921}"/>
</file>

<file path=customXml/itemProps3.xml><?xml version="1.0" encoding="utf-8"?>
<ds:datastoreItem xmlns:ds="http://schemas.openxmlformats.org/officeDocument/2006/customXml" ds:itemID="{DC4F88CA-61C2-4C2E-AC04-AE95854F358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1409</Words>
  <Application>Microsoft Office PowerPoint</Application>
  <PresentationFormat>Custom</PresentationFormat>
  <Paragraphs>145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Cambria</vt:lpstr>
      <vt:lpstr>Segoe UI Symbol</vt:lpstr>
      <vt:lpstr>Tahoma</vt:lpstr>
      <vt:lpstr>Verdana</vt:lpstr>
      <vt:lpstr>Office Theme</vt:lpstr>
      <vt:lpstr>WELCOME TO</vt:lpstr>
      <vt:lpstr>School Values</vt:lpstr>
      <vt:lpstr>Volunteering</vt:lpstr>
      <vt:lpstr>A typical Day</vt:lpstr>
      <vt:lpstr>LUNCHTIMES</vt:lpstr>
      <vt:lpstr>OUR LEARNING</vt:lpstr>
      <vt:lpstr>OUR LEARNING</vt:lpstr>
      <vt:lpstr>MUST DO JOBS</vt:lpstr>
      <vt:lpstr>PE (INDOOR)</vt:lpstr>
      <vt:lpstr>PE</vt:lpstr>
      <vt:lpstr>Forest School</vt:lpstr>
      <vt:lpstr>Forest School</vt:lpstr>
      <vt:lpstr>PSHE</vt:lpstr>
      <vt:lpstr>OUR MATHS LEARNING</vt:lpstr>
      <vt:lpstr>Maths Curriculum</vt:lpstr>
      <vt:lpstr>FLUENCY</vt:lpstr>
      <vt:lpstr>OUR ENGLISH LEARNING</vt:lpstr>
      <vt:lpstr>Reading Lessons</vt:lpstr>
      <vt:lpstr>Phonics</vt:lpstr>
      <vt:lpstr>Reading at Home</vt:lpstr>
      <vt:lpstr>PowerPoint Presentation</vt:lpstr>
      <vt:lpstr>English Curriculum</vt:lpstr>
      <vt:lpstr>This is what the journey through a high quality unit of writing looks like at Thorndown</vt:lpstr>
      <vt:lpstr>VISITORS IN</vt:lpstr>
      <vt:lpstr>VISITS OUT</vt:lpstr>
      <vt:lpstr>SEESAW</vt:lpstr>
      <vt:lpstr>OPaL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Presentation Parents</dc:title>
  <dc:creator>Claudia Jones</dc:creator>
  <cp:keywords>DAGPsnbMXd4,BAF47SSrYFI,0</cp:keywords>
  <cp:lastModifiedBy>Rebecca Dunsdon</cp:lastModifiedBy>
  <cp:revision>1</cp:revision>
  <dcterms:created xsi:type="dcterms:W3CDTF">2026-08-31T21:26:23Z</dcterms:created>
  <dcterms:modified xsi:type="dcterms:W3CDTF">2026-08-31T21:27:22Z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2025-09-04T00:00:00Z</vt:filetime>
  </property>
  <property fmtid="{D5CDD505-2E9C-101B-9397-08002B2CF9AE}" pid="3" name="Creator">
    <vt:lpwstr>Canva</vt:lpwstr>
  </property>
  <property fmtid="{D5CDD505-2E9C-101B-9397-08002B2CF9AE}" pid="4" name="LastSaved">
    <vt:filetime>2026-08-31T00:00:00Z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0x0101007B224B900FC31F489B4BAB18567C75D0</vt:lpwstr>
  </property>
</Properties>
</file>